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3"/>
  </p:handoutMasterIdLst>
  <p:sldIdLst>
    <p:sldId id="260" r:id="rId3"/>
    <p:sldId id="259" r:id="rId5"/>
    <p:sldId id="276" r:id="rId6"/>
    <p:sldId id="261" r:id="rId7"/>
    <p:sldId id="263" r:id="rId8"/>
    <p:sldId id="297" r:id="rId9"/>
    <p:sldId id="265" r:id="rId10"/>
    <p:sldId id="262" r:id="rId11"/>
    <p:sldId id="280" r:id="rId12"/>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 id="3" name="86185" initials="8"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66D4"/>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98"/>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gs" Target="tags/tag166.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4E5D49-73DC-4F12-9286-E1E270B96B4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4E5D49-73DC-4F12-9286-E1E270B96B4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image" Target="../media/image2.png"/><Relationship Id="rId4" Type="http://schemas.openxmlformats.org/officeDocument/2006/relationships/tags" Target="../tags/tag61.xml"/><Relationship Id="rId3" Type="http://schemas.openxmlformats.org/officeDocument/2006/relationships/image" Target="../media/image1.png"/><Relationship Id="rId2" Type="http://schemas.openxmlformats.org/officeDocument/2006/relationships/tags" Target="../tags/tag60.xml"/><Relationship Id="rId10" Type="http://schemas.openxmlformats.org/officeDocument/2006/relationships/tags" Target="../tags/tag6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2.png"/><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2" Type="http://schemas.openxmlformats.org/officeDocument/2006/relationships/image" Target="../media/image6.png"/><Relationship Id="rId11" Type="http://schemas.openxmlformats.org/officeDocument/2006/relationships/tags" Target="../tags/tag89.xml"/><Relationship Id="rId10"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2" Type="http://schemas.openxmlformats.org/officeDocument/2006/relationships/image" Target="../media/image8.png"/><Relationship Id="rId11" Type="http://schemas.openxmlformats.org/officeDocument/2006/relationships/tags" Target="../tags/tag98.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2" Type="http://schemas.openxmlformats.org/officeDocument/2006/relationships/image" Target="../media/image1.png"/><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image" Target="../media/image3.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image" Target="../media/image4.png"/><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r="50000" b="55329"/>
          <a:stretch>
            <a:fillRect/>
          </a:stretch>
        </p:blipFill>
        <p:spPr>
          <a:xfrm>
            <a:off x="6275007" y="1911569"/>
            <a:ext cx="5916993" cy="4946431"/>
          </a:xfrm>
          <a:prstGeom prst="rect">
            <a:avLst/>
          </a:prstGeom>
        </p:spPr>
      </p:pic>
      <p:pic>
        <p:nvPicPr>
          <p:cNvPr id="14" name="图片 13"/>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l="17833" t="21879" b="8782"/>
          <a:stretch>
            <a:fillRect/>
          </a:stretch>
        </p:blipFill>
        <p:spPr>
          <a:xfrm>
            <a:off x="0" y="0"/>
            <a:ext cx="7240158" cy="6858000"/>
          </a:xfrm>
          <a:prstGeom prst="rect">
            <a:avLst/>
          </a:prstGeom>
        </p:spPr>
      </p:pic>
      <p:sp>
        <p:nvSpPr>
          <p:cNvPr id="2" name="标题 1"/>
          <p:cNvSpPr>
            <a:spLocks noGrp="1"/>
          </p:cNvSpPr>
          <p:nvPr>
            <p:ph type="ctrTitle" hasCustomPrompt="1"/>
            <p:custDataLst>
              <p:tags r:id="rId6"/>
            </p:custDataLst>
          </p:nvPr>
        </p:nvSpPr>
        <p:spPr>
          <a:xfrm>
            <a:off x="5064389" y="2588281"/>
            <a:ext cx="6344882" cy="1200329"/>
          </a:xfrm>
        </p:spPr>
        <p:txBody>
          <a:bodyPr lIns="90000" tIns="46800" rIns="90000" bIns="46800" anchor="b" anchorCtr="0">
            <a:normAutofit/>
          </a:bodyPr>
          <a:lstStyle>
            <a:lvl1pPr algn="ctr">
              <a:defRPr sz="6800" spc="300" baseline="0">
                <a:solidFill>
                  <a:schemeClr val="accent1"/>
                </a:solidFill>
                <a:latin typeface="Arial" panose="020B0604020202020204" pitchFamily="34" charset="0"/>
              </a:defRPr>
            </a:lvl1pPr>
          </a:lstStyle>
          <a:p>
            <a:r>
              <a:rPr lang="zh-CN" altLang="en-US" dirty="0"/>
              <a:t>单击编辑标题</a:t>
            </a:r>
            <a:endParaRPr lang="zh-CN" altLang="en-US" dirty="0"/>
          </a:p>
        </p:txBody>
      </p:sp>
      <p:sp>
        <p:nvSpPr>
          <p:cNvPr id="3" name="副标题 2"/>
          <p:cNvSpPr>
            <a:spLocks noGrp="1"/>
          </p:cNvSpPr>
          <p:nvPr>
            <p:ph type="subTitle" idx="1" hasCustomPrompt="1"/>
            <p:custDataLst>
              <p:tags r:id="rId7"/>
            </p:custDataLst>
          </p:nvPr>
        </p:nvSpPr>
        <p:spPr>
          <a:xfrm>
            <a:off x="5064389" y="3841680"/>
            <a:ext cx="6344882" cy="480155"/>
          </a:xfrm>
        </p:spPr>
        <p:txBody>
          <a:bodyPr lIns="90000" tIns="0" rIns="90000" bIns="46800">
            <a:normAutofit/>
          </a:bodyPr>
          <a:lstStyle>
            <a:lvl1pPr marL="0" indent="0" algn="ctr" eaLnBrk="1" fontAlgn="auto" latinLnBrk="0" hangingPunct="1">
              <a:lnSpc>
                <a:spcPct val="100000"/>
              </a:lnSpc>
              <a:buNone/>
              <a:defRPr sz="2400" u="none" strike="noStrike" kern="1200" cap="none" spc="200" normalizeH="0" baseline="0">
                <a:solidFill>
                  <a:schemeClr val="accent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5" name="文本占位符 4"/>
          <p:cNvSpPr>
            <a:spLocks noGrp="1"/>
          </p:cNvSpPr>
          <p:nvPr>
            <p:ph type="body" sz="quarter" idx="13" hasCustomPrompt="1"/>
            <p:custDataLst>
              <p:tags r:id="rId11"/>
            </p:custDataLst>
          </p:nvPr>
        </p:nvSpPr>
        <p:spPr>
          <a:xfrm>
            <a:off x="6979900" y="5702057"/>
            <a:ext cx="2393090" cy="574860"/>
          </a:xfrm>
        </p:spPr>
        <p:txBody>
          <a:bodyPr lIns="90000" tIns="46800" rIns="90000" bIns="46800" anchor="ctr">
            <a:normAutofit/>
          </a:bodyPr>
          <a:lstStyle>
            <a:lvl1pPr marL="0" indent="0" algn="ctr">
              <a:buNone/>
              <a:defRPr sz="2000" spc="0" baseline="0">
                <a:solidFill>
                  <a:schemeClr val="accent1"/>
                </a:solidFill>
                <a:latin typeface="Arial" panose="020B0604020202020204" pitchFamily="34" charset="0"/>
              </a:defRPr>
            </a:lvl1pPr>
          </a:lstStyle>
          <a:p>
            <a:pPr lvl="0"/>
            <a:r>
              <a:rPr lang="zh-CN" altLang="en-US" dirty="0"/>
              <a:t>编辑文本</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r="50000" b="55329"/>
          <a:stretch>
            <a:fillRect/>
          </a:stretch>
        </p:blipFill>
        <p:spPr>
          <a:xfrm>
            <a:off x="6275007" y="1911569"/>
            <a:ext cx="5916993" cy="4946431"/>
          </a:xfrm>
          <a:prstGeom prst="rect">
            <a:avLst/>
          </a:prstGeom>
        </p:spPr>
      </p:pic>
      <p:pic>
        <p:nvPicPr>
          <p:cNvPr id="11" name="图片 10"/>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l="17833" t="21879" b="8782"/>
          <a:stretch>
            <a:fillRect/>
          </a:stretch>
        </p:blipFill>
        <p:spPr>
          <a:xfrm>
            <a:off x="0" y="0"/>
            <a:ext cx="7240158" cy="6858000"/>
          </a:xfrm>
          <a:prstGeom prst="rect">
            <a:avLst/>
          </a:prstGeom>
        </p:spPr>
      </p:pic>
      <p:sp>
        <p:nvSpPr>
          <p:cNvPr id="2" name="标题 1"/>
          <p:cNvSpPr>
            <a:spLocks noGrp="1"/>
          </p:cNvSpPr>
          <p:nvPr>
            <p:ph type="title" hasCustomPrompt="1"/>
            <p:custDataLst>
              <p:tags r:id="rId6"/>
            </p:custDataLst>
          </p:nvPr>
        </p:nvSpPr>
        <p:spPr>
          <a:xfrm>
            <a:off x="5428017" y="2588281"/>
            <a:ext cx="5492212" cy="1200329"/>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6800" b="1" i="0" u="none" strike="noStrike" kern="1200" cap="none" spc="1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9" name="文本占位符 8"/>
          <p:cNvSpPr>
            <a:spLocks noGrp="1"/>
          </p:cNvSpPr>
          <p:nvPr>
            <p:ph type="body" sz="quarter" idx="13" hasCustomPrompt="1"/>
            <p:custDataLst>
              <p:tags r:id="rId10"/>
            </p:custDataLst>
          </p:nvPr>
        </p:nvSpPr>
        <p:spPr>
          <a:xfrm>
            <a:off x="5428017" y="3835400"/>
            <a:ext cx="5492212" cy="629922"/>
          </a:xfrm>
        </p:spPr>
        <p:txBody>
          <a:bodyPr lIns="90000" tIns="46800" rIns="90000" bIns="46800">
            <a:normAutofit/>
          </a:bodyPr>
          <a:lstStyle>
            <a:lvl1pPr marL="0" indent="0" algn="ctr">
              <a:lnSpc>
                <a:spcPct val="100000"/>
              </a:lnSpc>
              <a:buNone/>
              <a:defRPr sz="2400" spc="200" baseline="0">
                <a:solidFill>
                  <a:schemeClr val="accent1"/>
                </a:solidFill>
                <a:latin typeface="Arial" panose="020B0604020202020204" pitchFamily="34" charset="0"/>
              </a:defRPr>
            </a:lvl1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grpSp>
        <p:nvGrpSpPr>
          <p:cNvPr id="6" name="组合 5"/>
          <p:cNvGrpSpPr/>
          <p:nvPr>
            <p:custDataLst>
              <p:tags r:id="rId6"/>
            </p:custDataLst>
          </p:nvPr>
        </p:nvGrpSpPr>
        <p:grpSpPr>
          <a:xfrm flipH="1">
            <a:off x="0" y="0"/>
            <a:ext cx="12192000" cy="6858000"/>
            <a:chOff x="0" y="0"/>
            <a:chExt cx="12192000" cy="6858000"/>
          </a:xfrm>
        </p:grpSpPr>
        <p:pic>
          <p:nvPicPr>
            <p:cNvPr id="7" name="图片 6"/>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l="17833" t="21879" b="8782"/>
            <a:stretch>
              <a:fillRect/>
            </a:stretch>
          </p:blipFill>
          <p:spPr>
            <a:xfrm>
              <a:off x="0" y="0"/>
              <a:ext cx="7240158" cy="6858000"/>
            </a:xfrm>
            <a:prstGeom prst="rect">
              <a:avLst/>
            </a:prstGeom>
          </p:spPr>
        </p:pic>
        <p:pic>
          <p:nvPicPr>
            <p:cNvPr id="8" name="图片 7"/>
            <p:cNvPicPr>
              <a:picLocks noChangeAspect="1"/>
            </p:cNvPicPr>
            <p:nvPr>
              <p:custDataLst>
                <p:tags r:id="rId9"/>
              </p:custDataLst>
            </p:nvPr>
          </p:nvPicPr>
          <p:blipFill rotWithShape="1">
            <a:blip r:embed="rId10">
              <a:extLst>
                <a:ext uri="{28A0092B-C50C-407E-A947-70E740481C1C}">
                  <a14:useLocalDpi xmlns:a14="http://schemas.microsoft.com/office/drawing/2010/main" val="0"/>
                </a:ext>
              </a:extLst>
            </a:blip>
            <a:srcRect r="50000" b="55329"/>
            <a:stretch>
              <a:fillRect/>
            </a:stretch>
          </p:blipFill>
          <p:spPr>
            <a:xfrm>
              <a:off x="6275007" y="1911569"/>
              <a:ext cx="5916993" cy="4946431"/>
            </a:xfrm>
            <a:prstGeom prst="rect">
              <a:avLst/>
            </a:prstGeom>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pic>
        <p:nvPicPr>
          <p:cNvPr id="9" name="图片 8"/>
          <p:cNvPicPr>
            <a:picLocks noChangeAspect="1"/>
          </p:cNvPicPr>
          <p:nvPr>
            <p:custDataLst>
              <p:tags r:id="rId8"/>
            </p:custDataLst>
          </p:nvPr>
        </p:nvPicPr>
        <p:blipFill rotWithShape="1">
          <a:blip r:embed="rId9">
            <a:extLst>
              <a:ext uri="{28A0092B-C50C-407E-A947-70E740481C1C}">
                <a14:useLocalDpi xmlns:a14="http://schemas.microsoft.com/office/drawing/2010/main" val="0"/>
              </a:ext>
            </a:extLst>
          </a:blip>
          <a:srcRect r="50000" b="55329"/>
          <a:stretch>
            <a:fillRect/>
          </a:stretch>
        </p:blipFill>
        <p:spPr>
          <a:xfrm flipH="1">
            <a:off x="0" y="1911569"/>
            <a:ext cx="5916993" cy="494643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2" name="图片 11"/>
          <p:cNvPicPr>
            <a:picLocks noChangeAspect="1"/>
          </p:cNvPicPr>
          <p:nvPr>
            <p:custDataLst>
              <p:tags r:id="rId9"/>
            </p:custDataLst>
          </p:nvPr>
        </p:nvPicPr>
        <p:blipFill>
          <a:blip r:embed="rId10"/>
          <a:stretch>
            <a:fillRect/>
          </a:stretch>
        </p:blipFill>
        <p:spPr>
          <a:xfrm rot="16200000">
            <a:off x="219576" y="-219576"/>
            <a:ext cx="2257241" cy="2696393"/>
          </a:xfrm>
          <a:prstGeom prst="rect">
            <a:avLst/>
          </a:prstGeom>
        </p:spPr>
      </p:pic>
      <p:pic>
        <p:nvPicPr>
          <p:cNvPr id="16" name="图片 15"/>
          <p:cNvPicPr>
            <a:picLocks noChangeAspect="1"/>
          </p:cNvPicPr>
          <p:nvPr>
            <p:custDataLst>
              <p:tags r:id="rId11"/>
            </p:custDataLst>
          </p:nvPr>
        </p:nvPicPr>
        <p:blipFill rotWithShape="1">
          <a:blip r:embed="rId12"/>
          <a:srcRect r="-4779"/>
          <a:stretch>
            <a:fillRect/>
          </a:stretch>
        </p:blipFill>
        <p:spPr>
          <a:xfrm>
            <a:off x="-1" y="2422801"/>
            <a:ext cx="1386349" cy="44352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2" name="图片 11"/>
          <p:cNvPicPr>
            <a:picLocks noChangeAspect="1"/>
          </p:cNvPicPr>
          <p:nvPr>
            <p:custDataLst>
              <p:tags r:id="rId9"/>
            </p:custDataLst>
          </p:nvPr>
        </p:nvPicPr>
        <p:blipFill rotWithShape="1">
          <a:blip r:embed="rId10"/>
          <a:srcRect t="-10613"/>
          <a:stretch>
            <a:fillRect/>
          </a:stretch>
        </p:blipFill>
        <p:spPr>
          <a:xfrm>
            <a:off x="11218114" y="1"/>
            <a:ext cx="981862" cy="2664000"/>
          </a:xfrm>
          <a:prstGeom prst="rect">
            <a:avLst/>
          </a:prstGeom>
        </p:spPr>
      </p:pic>
      <p:pic>
        <p:nvPicPr>
          <p:cNvPr id="13" name="图片 12"/>
          <p:cNvPicPr>
            <a:picLocks noChangeAspect="1"/>
          </p:cNvPicPr>
          <p:nvPr>
            <p:custDataLst>
              <p:tags r:id="rId11"/>
            </p:custDataLst>
          </p:nvPr>
        </p:nvPicPr>
        <p:blipFill rotWithShape="1">
          <a:blip r:embed="rId12"/>
          <a:srcRect/>
          <a:stretch>
            <a:fillRect/>
          </a:stretch>
        </p:blipFill>
        <p:spPr>
          <a:xfrm>
            <a:off x="0" y="0"/>
            <a:ext cx="1672330" cy="2664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pic>
        <p:nvPicPr>
          <p:cNvPr id="10" name="图片 9"/>
          <p:cNvPicPr>
            <a:picLocks noChangeAspect="1"/>
          </p:cNvPicPr>
          <p:nvPr>
            <p:custDataLst>
              <p:tags r:id="rId9"/>
            </p:custDataLst>
          </p:nvPr>
        </p:nvPicPr>
        <p:blipFill rotWithShape="1">
          <a:blip r:embed="rId10"/>
          <a:srcRect/>
          <a:stretch>
            <a:fillRect/>
          </a:stretch>
        </p:blipFill>
        <p:spPr>
          <a:xfrm flipH="1">
            <a:off x="10195627" y="3595340"/>
            <a:ext cx="1993973" cy="326266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pic>
        <p:nvPicPr>
          <p:cNvPr id="15" name="图片 14"/>
          <p:cNvPicPr>
            <a:picLocks noChangeAspect="1"/>
          </p:cNvPicPr>
          <p:nvPr>
            <p:custDataLst>
              <p:tags r:id="rId11"/>
            </p:custDataLst>
          </p:nvPr>
        </p:nvPicPr>
        <p:blipFill rotWithShape="1">
          <a:blip r:embed="rId12">
            <a:extLst>
              <a:ext uri="{28A0092B-C50C-407E-A947-70E740481C1C}">
                <a14:useLocalDpi xmlns:a14="http://schemas.microsoft.com/office/drawing/2010/main" val="0"/>
              </a:ext>
            </a:extLst>
          </a:blip>
          <a:srcRect r="50000" b="55329"/>
          <a:stretch>
            <a:fillRect/>
          </a:stretch>
        </p:blipFill>
        <p:spPr>
          <a:xfrm flipH="1">
            <a:off x="0" y="1911569"/>
            <a:ext cx="5916993" cy="494643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pic>
        <p:nvPicPr>
          <p:cNvPr id="11" name="图片 10"/>
          <p:cNvPicPr>
            <a:picLocks noChangeAspect="1"/>
          </p:cNvPicPr>
          <p:nvPr>
            <p:custDataLst>
              <p:tags r:id="rId8"/>
            </p:custDataLst>
          </p:nvPr>
        </p:nvPicPr>
        <p:blipFill rotWithShape="1">
          <a:blip r:embed="rId9"/>
          <a:srcRect/>
          <a:stretch>
            <a:fillRect/>
          </a:stretch>
        </p:blipFill>
        <p:spPr>
          <a:xfrm>
            <a:off x="-545043" y="0"/>
            <a:ext cx="2700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1846571" y="763196"/>
            <a:ext cx="5270433" cy="4958383"/>
            <a:chOff x="7128606" y="1369643"/>
            <a:chExt cx="4057650" cy="3817406"/>
          </a:xfrm>
        </p:grpSpPr>
        <p:sp>
          <p:nvSpPr>
            <p:cNvPr id="10" name="椭圆 9"/>
            <p:cNvSpPr/>
            <p:nvPr>
              <p:custDataLst>
                <p:tags r:id="rId3"/>
              </p:custDataLst>
            </p:nvPr>
          </p:nvSpPr>
          <p:spPr>
            <a:xfrm>
              <a:off x="7128606" y="2045618"/>
              <a:ext cx="4057650" cy="280035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custDataLst>
                <p:tags r:id="rId4"/>
              </p:custDataLst>
            </p:nvPr>
          </p:nvPicPr>
          <p:blipFill>
            <a:blip r:embed="rId5"/>
            <a:stretch>
              <a:fillRect/>
            </a:stretch>
          </p:blipFill>
          <p:spPr>
            <a:xfrm>
              <a:off x="7361481" y="1369643"/>
              <a:ext cx="2647950" cy="3817406"/>
            </a:xfrm>
            <a:prstGeom prst="rect">
              <a:avLst/>
            </a:prstGeom>
          </p:spPr>
        </p:pic>
      </p:grpSp>
      <p:sp>
        <p:nvSpPr>
          <p:cNvPr id="2" name="标题 1"/>
          <p:cNvSpPr>
            <a:spLocks noGrp="1"/>
          </p:cNvSpPr>
          <p:nvPr>
            <p:ph type="title" hasCustomPrompt="1"/>
            <p:custDataLst>
              <p:tags r:id="rId6"/>
            </p:custDataLst>
          </p:nvPr>
        </p:nvSpPr>
        <p:spPr>
          <a:xfrm>
            <a:off x="7220849" y="2895708"/>
            <a:ext cx="3228426" cy="834645"/>
          </a:xfrm>
        </p:spPr>
        <p:txBody>
          <a:bodyPr lIns="90000" tIns="46800" rIns="90000" bIns="46800" anchor="t" anchorCtr="0">
            <a:normAutofit/>
          </a:bodyPr>
          <a:lstStyle>
            <a:lvl1pPr>
              <a:lnSpc>
                <a:spcPct val="120000"/>
              </a:lnSpc>
              <a:defRPr sz="4400" u="none" strike="noStrike" kern="1200" cap="none" spc="300" normalizeH="0" baseline="0">
                <a:solidFill>
                  <a:schemeClr val="tx1"/>
                </a:solidFill>
                <a:uFillTx/>
                <a:latin typeface="Arial" panose="020B0604020202020204" pitchFamily="34" charset="0"/>
                <a:ea typeface="微软雅黑" panose="020B0503020204020204" charset="-122"/>
              </a:defRPr>
            </a:lvl1pPr>
          </a:lstStyle>
          <a:p>
            <a:r>
              <a:rPr lang="zh-CN" altLang="en-US" dirty="0"/>
              <a:t>编辑标题</a:t>
            </a:r>
            <a:endParaRPr lang="zh-CN" altLang="en-US" dirty="0"/>
          </a:p>
        </p:txBody>
      </p:sp>
      <p:sp>
        <p:nvSpPr>
          <p:cNvPr id="3" name="文本占位符 2"/>
          <p:cNvSpPr>
            <a:spLocks noGrp="1"/>
          </p:cNvSpPr>
          <p:nvPr>
            <p:ph type="body" idx="1"/>
            <p:custDataLst>
              <p:tags r:id="rId7"/>
            </p:custDataLst>
          </p:nvPr>
        </p:nvSpPr>
        <p:spPr>
          <a:xfrm>
            <a:off x="7220848" y="3787775"/>
            <a:ext cx="3228427" cy="530225"/>
          </a:xfrm>
        </p:spPr>
        <p:txBody>
          <a:bodyPr lIns="90000" tIns="46800" rIns="90000" bIns="46800">
            <a:normAutofit/>
          </a:bodyPr>
          <a:lstStyle>
            <a:lvl1pPr marL="0" indent="0" eaLnBrk="1" fontAlgn="auto" latinLnBrk="0" hangingPunct="1">
              <a:lnSpc>
                <a:spcPct val="100000"/>
              </a:lnSpc>
              <a:buNone/>
              <a:defRPr kumimoji="0" lang="zh-CN" altLang="en-US" sz="1600" b="0" i="0" u="none" strike="noStrike" kern="1200" cap="none" spc="100" normalizeH="0" baseline="0" noProof="1">
                <a:solidFill>
                  <a:schemeClr val="bg1">
                    <a:lumMod val="50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rot="5400000">
            <a:off x="6763123" y="1490387"/>
            <a:ext cx="4947593" cy="5910160"/>
          </a:xfrm>
          <a:prstGeom prst="rect">
            <a:avLst/>
          </a:prstGeom>
        </p:spPr>
      </p:pic>
      <p:sp>
        <p:nvSpPr>
          <p:cNvPr id="7" name="任意多边形: 形状 6"/>
          <p:cNvSpPr/>
          <p:nvPr>
            <p:custDataLst>
              <p:tags r:id="rId4"/>
            </p:custDataLst>
          </p:nvPr>
        </p:nvSpPr>
        <p:spPr>
          <a:xfrm>
            <a:off x="0" y="0"/>
            <a:ext cx="2705101" cy="2019300"/>
          </a:xfrm>
          <a:custGeom>
            <a:avLst/>
            <a:gdLst>
              <a:gd name="connsiteX0" fmla="*/ 0 w 2705101"/>
              <a:gd name="connsiteY0" fmla="*/ 0 h 2019300"/>
              <a:gd name="connsiteX1" fmla="*/ 2705101 w 2705101"/>
              <a:gd name="connsiteY1" fmla="*/ 0 h 2019300"/>
              <a:gd name="connsiteX2" fmla="*/ 342901 w 2705101"/>
              <a:gd name="connsiteY2" fmla="*/ 2019300 h 2019300"/>
              <a:gd name="connsiteX3" fmla="*/ 101380 w 2705101"/>
              <a:gd name="connsiteY3" fmla="*/ 2008875 h 2019300"/>
              <a:gd name="connsiteX4" fmla="*/ 0 w 2705101"/>
              <a:gd name="connsiteY4" fmla="*/ 1995648 h 201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101" h="2019300">
                <a:moveTo>
                  <a:pt x="0" y="0"/>
                </a:moveTo>
                <a:lnTo>
                  <a:pt x="2705101" y="0"/>
                </a:lnTo>
                <a:cubicBezTo>
                  <a:pt x="2705101" y="1115229"/>
                  <a:pt x="1647508" y="2019300"/>
                  <a:pt x="342901" y="2019300"/>
                </a:cubicBezTo>
                <a:cubicBezTo>
                  <a:pt x="261363" y="2019300"/>
                  <a:pt x="180790" y="2015769"/>
                  <a:pt x="101380" y="2008875"/>
                </a:cubicBezTo>
                <a:lnTo>
                  <a:pt x="0" y="1995648"/>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custDataLst>
              <p:tags r:id="rId5"/>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29.xml"/><Relationship Id="rId23" Type="http://schemas.openxmlformats.org/officeDocument/2006/relationships/tags" Target="../tags/tag128.xml"/><Relationship Id="rId22" Type="http://schemas.openxmlformats.org/officeDocument/2006/relationships/tags" Target="../tags/tag127.xml"/><Relationship Id="rId21" Type="http://schemas.openxmlformats.org/officeDocument/2006/relationships/tags" Target="../tags/tag126.xml"/><Relationship Id="rId20" Type="http://schemas.openxmlformats.org/officeDocument/2006/relationships/tags" Target="../tags/tag125.xml"/><Relationship Id="rId2" Type="http://schemas.openxmlformats.org/officeDocument/2006/relationships/slideLayout" Target="../slideLayouts/slideLayout2.xml"/><Relationship Id="rId19" Type="http://schemas.openxmlformats.org/officeDocument/2006/relationships/tags" Target="../tags/tag124.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2.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9" Type="http://schemas.openxmlformats.org/officeDocument/2006/relationships/notesSlide" Target="../notesSlides/notesSlide2.xml"/><Relationship Id="rId18" Type="http://schemas.openxmlformats.org/officeDocument/2006/relationships/slideLayout" Target="../slideLayouts/slideLayout6.xml"/><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3.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151.xml"/><Relationship Id="rId4" Type="http://schemas.openxmlformats.org/officeDocument/2006/relationships/image" Target="../media/image11.png"/><Relationship Id="rId3" Type="http://schemas.openxmlformats.org/officeDocument/2006/relationships/tags" Target="../tags/tag150.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2.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3.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55.xml"/><Relationship Id="rId2" Type="http://schemas.openxmlformats.org/officeDocument/2006/relationships/image" Target="../media/image14.png"/><Relationship Id="rId1" Type="http://schemas.openxmlformats.org/officeDocument/2006/relationships/tags" Target="../tags/tag15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16.jpe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9.xml"/><Relationship Id="rId1" Type="http://schemas.openxmlformats.org/officeDocument/2006/relationships/tags" Target="../tags/tag158.xml"/></Relationships>
</file>

<file path=ppt/slides/_rels/slide9.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image" Target="../media/image20.jpeg"/><Relationship Id="rId6" Type="http://schemas.openxmlformats.org/officeDocument/2006/relationships/tags" Target="../tags/tag162.xml"/><Relationship Id="rId5" Type="http://schemas.openxmlformats.org/officeDocument/2006/relationships/image" Target="../media/image19.png"/><Relationship Id="rId4" Type="http://schemas.openxmlformats.org/officeDocument/2006/relationships/tags" Target="../tags/tag161.xml"/><Relationship Id="rId3" Type="http://schemas.openxmlformats.org/officeDocument/2006/relationships/image" Target="../media/image18.png"/><Relationship Id="rId2" Type="http://schemas.openxmlformats.org/officeDocument/2006/relationships/tags" Target="../tags/tag160.xml"/><Relationship Id="rId13" Type="http://schemas.openxmlformats.org/officeDocument/2006/relationships/notesSlide" Target="../notesSlides/notesSlide3.xml"/><Relationship Id="rId12" Type="http://schemas.openxmlformats.org/officeDocument/2006/relationships/slideLayout" Target="../slideLayouts/slideLayout6.xml"/><Relationship Id="rId11" Type="http://schemas.openxmlformats.org/officeDocument/2006/relationships/tags" Target="../tags/tag165.xml"/><Relationship Id="rId10" Type="http://schemas.openxmlformats.org/officeDocument/2006/relationships/image" Target="../media/image21.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custDataLst>
              <p:tags r:id="rId1"/>
            </p:custDataLst>
          </p:nvPr>
        </p:nvSpPr>
        <p:spPr>
          <a:xfrm>
            <a:off x="2209800" y="2134235"/>
            <a:ext cx="7772400" cy="1049020"/>
          </a:xfrm>
          <a:prstGeom prst="rect">
            <a:avLst/>
          </a:prstGeom>
        </p:spPr>
        <p:txBody>
          <a:bodyPr vert="horz" lIns="91440" tIns="45720" rIns="91440" bIns="45720" rtlCol="0" anchor="b">
            <a:normAutofit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6000" b="1" dirty="0">
                <a:solidFill>
                  <a:srgbClr val="1552D1"/>
                </a:solidFill>
              </a:rPr>
              <a:t>智乐</a:t>
            </a:r>
            <a:r>
              <a:rPr lang="zh-CN" altLang="en-US" sz="6000" b="1" dirty="0">
                <a:solidFill>
                  <a:srgbClr val="1552D1"/>
                </a:solidFill>
              </a:rPr>
              <a:t>帮</a:t>
            </a:r>
            <a:r>
              <a:rPr lang="zh-CN" sz="6000" b="1" dirty="0">
                <a:solidFill>
                  <a:srgbClr val="1552D1"/>
                </a:solidFill>
              </a:rPr>
              <a:t>项目</a:t>
            </a:r>
            <a:endParaRPr lang="zh-CN" sz="6000" b="1" dirty="0">
              <a:solidFill>
                <a:srgbClr val="1552D1"/>
              </a:solidFill>
            </a:endParaRPr>
          </a:p>
        </p:txBody>
      </p:sp>
      <p:sp>
        <p:nvSpPr>
          <p:cNvPr id="5" name="副标题 2"/>
          <p:cNvSpPr>
            <a:spLocks noGrp="1"/>
          </p:cNvSpPr>
          <p:nvPr>
            <p:custDataLst>
              <p:tags r:id="rId2"/>
            </p:custDataLst>
          </p:nvPr>
        </p:nvSpPr>
        <p:spPr>
          <a:xfrm>
            <a:off x="2895600" y="4418965"/>
            <a:ext cx="6400800" cy="614045"/>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anose="05050102010706020507"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5"/>
              </a:spcBef>
              <a:buClr>
                <a:schemeClr val="accent1"/>
              </a:buClr>
              <a:buFont typeface="Symbol" panose="05050102010706020507" pitchFamily="18" charset="2"/>
              <a:buNone/>
              <a:defRPr sz="1400" kern="1200">
                <a:solidFill>
                  <a:schemeClr val="tx1">
                    <a:tint val="75000"/>
                  </a:schemeClr>
                </a:solidFill>
                <a:latin typeface="+mn-lt"/>
                <a:ea typeface="+mn-ea"/>
                <a:cs typeface="+mn-cs"/>
              </a:defRPr>
            </a:lvl9pPr>
          </a:lstStyle>
          <a:p>
            <a:r>
              <a:rPr lang="zh-CN" altLang="en-US" sz="3200" b="1" dirty="0">
                <a:solidFill>
                  <a:srgbClr val="1552D1"/>
                </a:solidFill>
                <a:latin typeface="+mj-ea"/>
                <a:ea typeface="+mj-ea"/>
              </a:rPr>
              <a:t>江苏智慧智能软件科技有限公司</a:t>
            </a:r>
            <a:endParaRPr lang="en-US" altLang="zh-CN" sz="3200" b="1" dirty="0">
              <a:solidFill>
                <a:srgbClr val="1552D1"/>
              </a:solidFill>
              <a:latin typeface="+mj-ea"/>
              <a:ea typeface="+mj-ea"/>
            </a:endParaRPr>
          </a:p>
          <a:p>
            <a:r>
              <a:rPr lang="en-US" altLang="zh-CN" sz="3200" b="1" dirty="0" smtClean="0">
                <a:solidFill>
                  <a:srgbClr val="1552D1"/>
                </a:solidFill>
                <a:latin typeface="+mj-ea"/>
                <a:ea typeface="+mj-ea"/>
              </a:rPr>
              <a:t>                                </a:t>
            </a:r>
            <a:endParaRPr lang="zh-CN" altLang="en-US" sz="3200" b="1" dirty="0" smtClean="0">
              <a:solidFill>
                <a:srgbClr val="1552D1"/>
              </a:solidFill>
              <a:latin typeface="+mj-ea"/>
              <a:ea typeface="+mj-ea"/>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custDataLst>
              <p:tags r:id="rId1"/>
            </p:custDataLst>
          </p:nvPr>
        </p:nvSpPr>
        <p:spPr>
          <a:xfrm>
            <a:off x="2572703" y="502603"/>
            <a:ext cx="1300163" cy="641985"/>
          </a:xfrm>
          <a:prstGeom prst="rect">
            <a:avLst/>
          </a:prstGeom>
          <a:noFill/>
        </p:spPr>
        <p:txBody>
          <a:bodyPr wrap="square" lIns="68580" tIns="34290" rIns="68580" bIns="0" rtlCol="0" anchor="b" anchorCtr="0">
            <a:norm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sz="3600" b="0" dirty="0">
                <a:solidFill>
                  <a:srgbClr val="1552D1"/>
                </a:solidFill>
                <a:latin typeface="黑体" panose="02010609060101010101" charset="-122"/>
                <a:ea typeface="黑体" panose="02010609060101010101" charset="-122"/>
                <a:sym typeface="Arial" panose="020B0604020202020204" pitchFamily="34" charset="0"/>
              </a:rPr>
              <a:t>目录</a:t>
            </a:r>
            <a:endParaRPr lang="zh-CN" altLang="en-US" sz="3600" b="0" dirty="0">
              <a:solidFill>
                <a:srgbClr val="1552D1"/>
              </a:solidFill>
              <a:latin typeface="黑体" panose="02010609060101010101" charset="-122"/>
              <a:ea typeface="黑体" panose="02010609060101010101" charset="-122"/>
              <a:sym typeface="Arial" panose="020B0604020202020204" pitchFamily="34" charset="0"/>
            </a:endParaRPr>
          </a:p>
        </p:txBody>
      </p:sp>
      <p:sp>
        <p:nvSpPr>
          <p:cNvPr id="3" name="菱形 2"/>
          <p:cNvSpPr/>
          <p:nvPr>
            <p:custDataLst>
              <p:tags r:id="rId2"/>
            </p:custDataLst>
          </p:nvPr>
        </p:nvSpPr>
        <p:spPr>
          <a:xfrm>
            <a:off x="2538730" y="4265908"/>
            <a:ext cx="531018" cy="53101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a:off x="3399155" y="3430270"/>
            <a:ext cx="4841240" cy="414020"/>
          </a:xfrm>
          <a:prstGeom prst="rect">
            <a:avLst/>
          </a:prstGeom>
          <a:noFill/>
        </p:spPr>
        <p:txBody>
          <a:bodyPr wrap="square" lIns="68580" tIns="34290" rIns="68580" bIns="0" anchor="b" anchorCtr="0">
            <a:noAutofit/>
          </a:bodyPr>
          <a:p>
            <a:pPr lvl="0" algn="l">
              <a:buClrTx/>
              <a:buSzTx/>
              <a:buFontTx/>
            </a:pPr>
            <a:r>
              <a:rPr lang="en-US" alt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rPr>
              <a:t> </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智乐</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帮小程序的流程介绍</a:t>
            </a:r>
            <a:endPar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endParaRPr>
          </a:p>
        </p:txBody>
      </p:sp>
      <p:sp>
        <p:nvSpPr>
          <p:cNvPr id="7" name="菱形 6"/>
          <p:cNvSpPr/>
          <p:nvPr>
            <p:custDataLst>
              <p:tags r:id="rId4"/>
            </p:custDataLst>
          </p:nvPr>
        </p:nvSpPr>
        <p:spPr>
          <a:xfrm>
            <a:off x="2545080" y="3345180"/>
            <a:ext cx="530860" cy="53086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 name="菱形 9"/>
          <p:cNvSpPr/>
          <p:nvPr>
            <p:custDataLst>
              <p:tags r:id="rId5"/>
            </p:custDataLst>
          </p:nvPr>
        </p:nvSpPr>
        <p:spPr>
          <a:xfrm>
            <a:off x="2544925" y="2497820"/>
            <a:ext cx="531018" cy="53101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3" name="菱形 12"/>
          <p:cNvSpPr/>
          <p:nvPr>
            <p:custDataLst>
              <p:tags r:id="rId6"/>
            </p:custDataLst>
          </p:nvPr>
        </p:nvSpPr>
        <p:spPr>
          <a:xfrm>
            <a:off x="2544925" y="1648325"/>
            <a:ext cx="531018" cy="53101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custDataLst>
              <p:tags r:id="rId7"/>
            </p:custDataLst>
          </p:nvPr>
        </p:nvSpPr>
        <p:spPr>
          <a:xfrm>
            <a:off x="3425825" y="1706880"/>
            <a:ext cx="4505325" cy="414020"/>
          </a:xfrm>
          <a:prstGeom prst="rect">
            <a:avLst/>
          </a:prstGeom>
          <a:noFill/>
        </p:spPr>
        <p:txBody>
          <a:bodyPr wrap="square" lIns="68580" tIns="34290" rIns="68580" bIns="0" anchor="b" anchorCtr="0">
            <a:noAutofit/>
          </a:bodyPr>
          <a:p>
            <a:pPr lvl="0" algn="l">
              <a:buClrTx/>
              <a:buSzTx/>
              <a:buFontTx/>
            </a:pPr>
            <a:r>
              <a:rPr lang="en-US" alt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rPr>
              <a:t> </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智乐帮短</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视频</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介绍</a:t>
            </a:r>
            <a:endParaRPr 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endParaRPr>
          </a:p>
        </p:txBody>
      </p:sp>
      <p:sp>
        <p:nvSpPr>
          <p:cNvPr id="42" name="文本框 41"/>
          <p:cNvSpPr txBox="1"/>
          <p:nvPr>
            <p:custDataLst>
              <p:tags r:id="rId8"/>
            </p:custDataLst>
          </p:nvPr>
        </p:nvSpPr>
        <p:spPr>
          <a:xfrm>
            <a:off x="3275965" y="2556510"/>
            <a:ext cx="6565265" cy="414020"/>
          </a:xfrm>
          <a:prstGeom prst="rect">
            <a:avLst/>
          </a:prstGeom>
          <a:noFill/>
        </p:spPr>
        <p:txBody>
          <a:bodyPr wrap="square" lIns="68580" tIns="34290" rIns="68580" bIns="0" anchor="b" anchorCtr="0">
            <a:noAutofit/>
          </a:bodyPr>
          <a:p>
            <a:pPr lvl="0" algn="l">
              <a:buClrTx/>
              <a:buSzTx/>
              <a:buFontTx/>
            </a:pPr>
            <a:r>
              <a:rPr lang="en-US" altLang="zh-CN" sz="2400" b="1" spc="200">
                <a:solidFill>
                  <a:srgbClr val="1552D1"/>
                </a:solidFill>
                <a:uFillTx/>
                <a:latin typeface="Arial" panose="020B0604020202020204" pitchFamily="34" charset="0"/>
                <a:ea typeface="微软雅黑" panose="020B0503020204020204" charset="-122"/>
                <a:sym typeface="Arial" panose="020B0604020202020204" pitchFamily="34" charset="0"/>
              </a:rPr>
              <a:t>  </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国家有关青少年</a:t>
            </a:r>
            <a:r>
              <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rPr>
              <a:t>郁症防治的政策与文件</a:t>
            </a:r>
            <a:endParaRPr lang="zh-CN" altLang="en-US" sz="2400" b="1" spc="200">
              <a:solidFill>
                <a:srgbClr val="1552D1"/>
              </a:solidFill>
              <a:uFillTx/>
              <a:latin typeface="Arial" panose="020B0604020202020204" pitchFamily="34" charset="0"/>
              <a:ea typeface="微软雅黑" panose="020B0503020204020204" charset="-122"/>
              <a:sym typeface="Arial" panose="020B0604020202020204" pitchFamily="34" charset="0"/>
            </a:endParaRPr>
          </a:p>
        </p:txBody>
      </p:sp>
      <p:sp>
        <p:nvSpPr>
          <p:cNvPr id="21" name="矩形 20"/>
          <p:cNvSpPr/>
          <p:nvPr>
            <p:custDataLst>
              <p:tags r:id="rId9"/>
            </p:custDataLst>
          </p:nvPr>
        </p:nvSpPr>
        <p:spPr>
          <a:xfrm>
            <a:off x="2640509" y="4409350"/>
            <a:ext cx="327461" cy="385873"/>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4</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3" name="矩形 22"/>
          <p:cNvSpPr/>
          <p:nvPr>
            <p:custDataLst>
              <p:tags r:id="rId10"/>
            </p:custDataLst>
          </p:nvPr>
        </p:nvSpPr>
        <p:spPr>
          <a:xfrm>
            <a:off x="2640509" y="3489871"/>
            <a:ext cx="327461" cy="385873"/>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3</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4" name="矩形 23"/>
          <p:cNvSpPr/>
          <p:nvPr>
            <p:custDataLst>
              <p:tags r:id="rId11"/>
            </p:custDataLst>
          </p:nvPr>
        </p:nvSpPr>
        <p:spPr>
          <a:xfrm>
            <a:off x="2646680" y="2642870"/>
            <a:ext cx="327660" cy="455930"/>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2</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12"/>
            </p:custDataLst>
          </p:nvPr>
        </p:nvSpPr>
        <p:spPr>
          <a:xfrm>
            <a:off x="2646680" y="1784350"/>
            <a:ext cx="327660" cy="283210"/>
          </a:xfrm>
          <a:prstGeom prst="rect">
            <a:avLst/>
          </a:prstGeom>
        </p:spPr>
        <p:txBody>
          <a:bodyPr wrap="square">
            <a:normAutofit lnSpcReduction="20000"/>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1</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菱形 15"/>
          <p:cNvSpPr/>
          <p:nvPr>
            <p:custDataLst>
              <p:tags r:id="rId13"/>
            </p:custDataLst>
          </p:nvPr>
        </p:nvSpPr>
        <p:spPr>
          <a:xfrm>
            <a:off x="2545080" y="5122545"/>
            <a:ext cx="530860" cy="53086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chorCtr="0">
            <a:normAutofit/>
          </a:bodyPr>
          <a:p>
            <a:pPr algn="ctr">
              <a:lnSpc>
                <a:spcPct val="100000"/>
              </a:lnSpc>
            </a:pP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矩形 16"/>
          <p:cNvSpPr/>
          <p:nvPr>
            <p:custDataLst>
              <p:tags r:id="rId14"/>
            </p:custDataLst>
          </p:nvPr>
        </p:nvSpPr>
        <p:spPr>
          <a:xfrm>
            <a:off x="2623999" y="5267236"/>
            <a:ext cx="327461" cy="385873"/>
          </a:xfrm>
          <a:prstGeom prst="rect">
            <a:avLst/>
          </a:prstGeom>
        </p:spPr>
        <p:txBody>
          <a:bodyPr wrap="square">
            <a:normAutofit/>
          </a:bodyPr>
          <a:p>
            <a:pPr algn="ctr">
              <a:lnSpc>
                <a:spcPct val="100000"/>
              </a:lnSpc>
            </a:pPr>
            <a:r>
              <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rPr>
              <a:t>5</a:t>
            </a:r>
            <a:endParaRPr lang="en-US" altLang="zh-CN" sz="13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15"/>
            </p:custDataLst>
          </p:nvPr>
        </p:nvSpPr>
        <p:spPr>
          <a:xfrm>
            <a:off x="3494405" y="4301490"/>
            <a:ext cx="5066665" cy="460375"/>
          </a:xfrm>
          <a:prstGeom prst="rect">
            <a:avLst/>
          </a:prstGeom>
          <a:noFill/>
        </p:spPr>
        <p:txBody>
          <a:bodyPr wrap="square" rtlCol="0">
            <a:spAutoFit/>
          </a:bodyPr>
          <a:p>
            <a:r>
              <a:rPr lang="zh-CN" altLang="en-US" sz="2400" b="1">
                <a:solidFill>
                  <a:srgbClr val="1552D1"/>
                </a:solidFill>
              </a:rPr>
              <a:t>同类竞品对比</a:t>
            </a:r>
            <a:endParaRPr lang="zh-CN" altLang="en-US" sz="2400" b="1">
              <a:solidFill>
                <a:srgbClr val="1552D1"/>
              </a:solidFill>
            </a:endParaRPr>
          </a:p>
        </p:txBody>
      </p:sp>
      <p:sp>
        <p:nvSpPr>
          <p:cNvPr id="2" name="文本框 1"/>
          <p:cNvSpPr txBox="1"/>
          <p:nvPr>
            <p:custDataLst>
              <p:tags r:id="rId16"/>
            </p:custDataLst>
          </p:nvPr>
        </p:nvSpPr>
        <p:spPr>
          <a:xfrm>
            <a:off x="3494405" y="5122545"/>
            <a:ext cx="5066665" cy="460375"/>
          </a:xfrm>
          <a:prstGeom prst="rect">
            <a:avLst/>
          </a:prstGeom>
          <a:noFill/>
        </p:spPr>
        <p:txBody>
          <a:bodyPr wrap="square" rtlCol="0">
            <a:spAutoFit/>
          </a:bodyPr>
          <a:p>
            <a:r>
              <a:rPr lang="zh-CN" altLang="en-US" sz="2400" b="1">
                <a:solidFill>
                  <a:srgbClr val="1552D1"/>
                </a:solidFill>
              </a:rPr>
              <a:t>智乐帮推广模式</a:t>
            </a:r>
            <a:endParaRPr lang="zh-CN" altLang="en-US" sz="2400" b="1">
              <a:solidFill>
                <a:srgbClr val="1552D1"/>
              </a:solidFill>
            </a:endParaRPr>
          </a:p>
        </p:txBody>
      </p:sp>
    </p:spTree>
    <p:custDataLst>
      <p:tags r:id="rId1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9222" y="337185"/>
            <a:ext cx="10852237" cy="441964"/>
          </a:xfrm>
        </p:spPr>
        <p:txBody>
          <a:bodyPr/>
          <a:p>
            <a:pPr algn="l">
              <a:buClrTx/>
              <a:buSzTx/>
              <a:buFontTx/>
            </a:pPr>
            <a:r>
              <a:rPr lang="zh-CN" altLang="en-US" sz="2800">
                <a:solidFill>
                  <a:srgbClr val="1552D1"/>
                </a:solidFill>
                <a:latin typeface="Arial" panose="020B0604020202020204" pitchFamily="34" charset="0"/>
                <a:cs typeface="+mn-cs"/>
              </a:rPr>
              <a:t>一、智乐帮短视频介绍</a:t>
            </a:r>
            <a:endParaRPr lang="zh-CN" altLang="en-US" sz="2800">
              <a:solidFill>
                <a:srgbClr val="1552D1"/>
              </a:solidFill>
              <a:latin typeface="Arial" panose="020B0604020202020204" pitchFamily="34" charset="0"/>
              <a:cs typeface="+mn-cs"/>
            </a:endParaRPr>
          </a:p>
        </p:txBody>
      </p:sp>
      <p:pic>
        <p:nvPicPr>
          <p:cNvPr id="3" name="9349e2840585f55ccf951c01f68ab0cf">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970" y="858520"/>
            <a:ext cx="12164060" cy="6050915"/>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9882" y="771525"/>
            <a:ext cx="10852237" cy="441964"/>
          </a:xfrm>
        </p:spPr>
        <p:txBody>
          <a:bodyPr/>
          <a:p>
            <a:r>
              <a:rPr lang="zh-CN" altLang="en-US" sz="2800">
                <a:solidFill>
                  <a:srgbClr val="1552D1"/>
                </a:solidFill>
                <a:latin typeface="Arial" panose="020B0604020202020204" pitchFamily="34" charset="0"/>
              </a:rPr>
              <a:t>二、</a:t>
            </a:r>
            <a:r>
              <a:rPr sz="2800">
                <a:solidFill>
                  <a:srgbClr val="1552D1"/>
                </a:solidFill>
                <a:latin typeface="Arial" panose="020B0604020202020204" pitchFamily="34" charset="0"/>
                <a:sym typeface="Arial" panose="020B0604020202020204" pitchFamily="34" charset="0"/>
              </a:rPr>
              <a:t> 国家有关青少年郁症防治的政策与文件</a:t>
            </a:r>
            <a:br>
              <a:rPr lang="zh-CN" altLang="en-US" b="1" spc="200">
                <a:solidFill>
                  <a:srgbClr val="1552D1"/>
                </a:solidFill>
                <a:uFillTx/>
                <a:latin typeface="Arial" panose="020B0604020202020204" pitchFamily="34" charset="0"/>
                <a:ea typeface="微软雅黑" panose="020B0503020204020204" charset="-122"/>
                <a:sym typeface="Arial" panose="020B0604020202020204" pitchFamily="34" charset="0"/>
              </a:rPr>
            </a:br>
            <a:endParaRPr lang="zh-CN" altLang="en-US"/>
          </a:p>
        </p:txBody>
      </p:sp>
      <p:pic>
        <p:nvPicPr>
          <p:cNvPr id="4" name="图片 3" descr="38c0dd650525d631db1acfc56a01993"/>
          <p:cNvPicPr>
            <a:picLocks noChangeAspect="1"/>
          </p:cNvPicPr>
          <p:nvPr/>
        </p:nvPicPr>
        <p:blipFill>
          <a:blip r:embed="rId1"/>
          <a:stretch>
            <a:fillRect/>
          </a:stretch>
        </p:blipFill>
        <p:spPr>
          <a:xfrm>
            <a:off x="1014095" y="1524635"/>
            <a:ext cx="9457690" cy="2240915"/>
          </a:xfrm>
          <a:prstGeom prst="rect">
            <a:avLst/>
          </a:prstGeom>
        </p:spPr>
      </p:pic>
      <p:sp>
        <p:nvSpPr>
          <p:cNvPr id="5" name="文本框 4"/>
          <p:cNvSpPr txBox="1"/>
          <p:nvPr/>
        </p:nvSpPr>
        <p:spPr>
          <a:xfrm>
            <a:off x="1014095" y="3408045"/>
            <a:ext cx="10163810" cy="2584450"/>
          </a:xfrm>
          <a:prstGeom prst="rect">
            <a:avLst/>
          </a:prstGeom>
          <a:noFill/>
        </p:spPr>
        <p:txBody>
          <a:bodyPr wrap="square" rtlCol="0">
            <a:spAutoFit/>
          </a:bodyPr>
          <a:p>
            <a:r>
              <a:rPr lang="zh-CN" altLang="en-US" b="1"/>
              <a:t>（一）开展筛查评估</a:t>
            </a:r>
            <a:endParaRPr lang="zh-CN" altLang="en-US" b="1"/>
          </a:p>
          <a:p>
            <a:r>
              <a:rPr lang="zh-CN" altLang="en-US"/>
              <a:t>医疗卫生机构使用PHQ-9量表，开展抑郁症筛查，通过建立微信公众号、APP客户端等形式，为公众提供线上线下抑郁症状况测评及评分说明和诊疗建议等。各类体检中心在体检项目中纳入情绪状态评估，供体检人员选用。</a:t>
            </a:r>
            <a:endParaRPr lang="zh-CN" altLang="en-US"/>
          </a:p>
          <a:p>
            <a:r>
              <a:rPr lang="zh-CN" altLang="en-US" b="1"/>
              <a:t>（二）加大重点人群干预力度</a:t>
            </a:r>
            <a:endParaRPr lang="zh-CN" altLang="en-US" b="1"/>
          </a:p>
          <a:p>
            <a:r>
              <a:rPr lang="zh-CN" altLang="en-US"/>
              <a:t>四大重点人群：</a:t>
            </a:r>
            <a:r>
              <a:rPr lang="en-US" altLang="zh-CN" b="1">
                <a:solidFill>
                  <a:srgbClr val="FF0000"/>
                </a:solidFill>
              </a:rPr>
              <a:t>1</a:t>
            </a:r>
            <a:r>
              <a:rPr lang="zh-CN" altLang="en-US" b="1">
                <a:solidFill>
                  <a:srgbClr val="FF0000"/>
                </a:solidFill>
              </a:rPr>
              <a:t>、青少年  </a:t>
            </a:r>
            <a:r>
              <a:rPr lang="en-US" altLang="zh-CN" b="1">
                <a:solidFill>
                  <a:srgbClr val="FF0000"/>
                </a:solidFill>
              </a:rPr>
              <a:t>2</a:t>
            </a:r>
            <a:r>
              <a:rPr lang="zh-CN" altLang="en-US" b="1">
                <a:solidFill>
                  <a:srgbClr val="FF0000"/>
                </a:solidFill>
              </a:rPr>
              <a:t>、孕产妇  </a:t>
            </a:r>
            <a:r>
              <a:rPr lang="en-US" altLang="zh-CN" b="1">
                <a:solidFill>
                  <a:srgbClr val="FF0000"/>
                </a:solidFill>
              </a:rPr>
              <a:t>3</a:t>
            </a:r>
            <a:r>
              <a:rPr lang="zh-CN" altLang="en-US" b="1">
                <a:solidFill>
                  <a:srgbClr val="FF0000"/>
                </a:solidFill>
              </a:rPr>
              <a:t>、老年人群  </a:t>
            </a:r>
            <a:r>
              <a:rPr lang="en-US" altLang="zh-CN" b="1">
                <a:solidFill>
                  <a:srgbClr val="FF0000"/>
                </a:solidFill>
              </a:rPr>
              <a:t>4</a:t>
            </a:r>
            <a:r>
              <a:rPr lang="zh-CN" altLang="en-US" b="1">
                <a:solidFill>
                  <a:srgbClr val="FF0000"/>
                </a:solidFill>
              </a:rPr>
              <a:t>、高压职业人群</a:t>
            </a:r>
            <a:endParaRPr lang="zh-CN" altLang="en-US" b="1">
              <a:solidFill>
                <a:srgbClr val="FF0000"/>
              </a:solidFill>
            </a:endParaRPr>
          </a:p>
          <a:p>
            <a:r>
              <a:rPr lang="zh-CN" altLang="en-US" b="1">
                <a:solidFill>
                  <a:srgbClr val="FF0000"/>
                </a:solidFill>
              </a:rPr>
              <a:t>青少年。中学、高等院校均设置心理辅导（咨询）室和心理健康教育课程，配备心理健康教育教师。将心理健康教育作为中学、高等院校所有学生的必修课，每学期聘请专业人员进行授课，指导学生科学认识抑郁症，及时寻求专业帮助等。</a:t>
            </a:r>
            <a:endParaRPr lang="zh-CN" altLang="en-US" b="1">
              <a:solidFill>
                <a:srgbClr val="FF0000"/>
              </a:solid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
          <p:cNvSpPr>
            <a:spLocks noGrp="1"/>
          </p:cNvSpPr>
          <p:nvPr/>
        </p:nvSpPr>
        <p:spPr>
          <a:xfrm>
            <a:off x="669882" y="771525"/>
            <a:ext cx="10852237" cy="441964"/>
          </a:xfrm>
          <a:prstGeom prst="rect">
            <a:avLst/>
          </a:prstGeom>
        </p:spPr>
        <p:txBody>
          <a:bodyPr vert="horz" lIns="101600" tIns="38100" rIns="76200" bIns="38100" rtlCol="0" anchor="t" anchorCtr="0">
            <a:no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r>
              <a:rPr lang="zh-CN" altLang="en-US" sz="2800">
                <a:solidFill>
                  <a:srgbClr val="1552D1"/>
                </a:solidFill>
                <a:latin typeface="Arial" panose="020B0604020202020204" pitchFamily="34" charset="0"/>
              </a:rPr>
              <a:t>二、</a:t>
            </a:r>
            <a:r>
              <a:rPr sz="2800">
                <a:solidFill>
                  <a:srgbClr val="1552D1"/>
                </a:solidFill>
                <a:latin typeface="Arial" panose="020B0604020202020204" pitchFamily="34" charset="0"/>
                <a:sym typeface="Arial" panose="020B0604020202020204" pitchFamily="34" charset="0"/>
              </a:rPr>
              <a:t> 国家有关青少年郁症防治的政策与文件</a:t>
            </a:r>
            <a:br>
              <a:rPr lang="zh-CN" altLang="en-US" b="1" spc="200">
                <a:solidFill>
                  <a:srgbClr val="1552D1"/>
                </a:solidFill>
                <a:uFillTx/>
                <a:latin typeface="Arial" panose="020B0604020202020204" pitchFamily="34" charset="0"/>
                <a:ea typeface="微软雅黑" panose="020B0503020204020204" charset="-122"/>
                <a:sym typeface="Arial" panose="020B0604020202020204" pitchFamily="34" charset="0"/>
              </a:rPr>
            </a:br>
            <a:endParaRPr lang="zh-CN" altLang="en-US"/>
          </a:p>
        </p:txBody>
      </p:sp>
      <p:pic>
        <p:nvPicPr>
          <p:cNvPr id="4" name="图片 3" descr="58cd07e72a3955be0838a9629c5ecfe"/>
          <p:cNvPicPr>
            <a:picLocks noChangeAspect="1"/>
          </p:cNvPicPr>
          <p:nvPr/>
        </p:nvPicPr>
        <p:blipFill>
          <a:blip r:embed="rId1"/>
          <a:stretch>
            <a:fillRect/>
          </a:stretch>
        </p:blipFill>
        <p:spPr>
          <a:xfrm>
            <a:off x="1166495" y="1395095"/>
            <a:ext cx="9220835" cy="1811020"/>
          </a:xfrm>
          <a:prstGeom prst="rect">
            <a:avLst/>
          </a:prstGeom>
        </p:spPr>
      </p:pic>
      <p:sp>
        <p:nvSpPr>
          <p:cNvPr id="5" name="文本框 4"/>
          <p:cNvSpPr txBox="1"/>
          <p:nvPr/>
        </p:nvSpPr>
        <p:spPr>
          <a:xfrm>
            <a:off x="669925" y="3206115"/>
            <a:ext cx="10420350" cy="3276600"/>
          </a:xfrm>
          <a:prstGeom prst="rect">
            <a:avLst/>
          </a:prstGeom>
          <a:noFill/>
        </p:spPr>
        <p:txBody>
          <a:bodyPr wrap="square" rtlCol="0">
            <a:spAutoFit/>
          </a:bodyPr>
          <a:p>
            <a:r>
              <a:rPr lang="en-US" altLang="zh-CN" b="1"/>
              <a:t>具体工作指标：</a:t>
            </a:r>
            <a:endParaRPr lang="en-US" altLang="zh-CN" b="1"/>
          </a:p>
          <a:p>
            <a:pPr fontAlgn="auto">
              <a:lnSpc>
                <a:spcPct val="150000"/>
              </a:lnSpc>
            </a:pPr>
            <a:r>
              <a:rPr lang="en-US" altLang="zh-CN"/>
              <a:t> </a:t>
            </a:r>
            <a:r>
              <a:rPr lang="en-US" altLang="zh-CN" b="1">
                <a:solidFill>
                  <a:srgbClr val="FF0000"/>
                </a:solidFill>
              </a:rPr>
              <a:t>中小学校设立心理辅导室，配备专（兼）职心理健康教育教师，培养学生积极乐观、健康向上的心理品质，促进学生身心可持续发展，积极创建心理健康教育特色学校。</a:t>
            </a:r>
            <a:endParaRPr lang="en-US" altLang="zh-CN" b="1">
              <a:solidFill>
                <a:srgbClr val="FF0000"/>
              </a:solidFill>
            </a:endParaRPr>
          </a:p>
          <a:p>
            <a:pPr fontAlgn="auto">
              <a:lnSpc>
                <a:spcPct val="150000"/>
              </a:lnSpc>
            </a:pPr>
            <a:r>
              <a:rPr lang="en-US" altLang="zh-CN"/>
              <a:t>面向未成年人开展心理健康知识普及与专业的心理咨询服务，对学校等基层心理咨询站点提供技术指导和培训。</a:t>
            </a:r>
            <a:r>
              <a:rPr lang="en-US" altLang="zh-CN" b="1">
                <a:solidFill>
                  <a:srgbClr val="FF0000"/>
                </a:solidFill>
              </a:rPr>
              <a:t>将未成年人心理健康成长辅导中心的建设纳入文明城市和未成年人思想道德建设测评考核范围。</a:t>
            </a:r>
            <a:endParaRPr lang="en-US" altLang="zh-CN" b="1">
              <a:solidFill>
                <a:srgbClr val="FF0000"/>
              </a:solidFill>
            </a:endParaRPr>
          </a:p>
          <a:p>
            <a:pPr fontAlgn="auto">
              <a:lnSpc>
                <a:spcPct val="150000"/>
              </a:lnSpc>
            </a:pPr>
            <a:r>
              <a:rPr lang="en-US" altLang="zh-CN"/>
              <a:t> 通过政府购买服务等方式，支持其为社区居民有针对性地提供救助帮扶、心理疏导、精神慰藉、关系调适等服务，对严重精神障碍患者等特殊人群提供心理支持、社会融入等服务。　　</a:t>
            </a:r>
            <a:endParaRPr lang="en-US" altLang="zh-CN"/>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
          <p:cNvSpPr>
            <a:spLocks noGrp="1"/>
          </p:cNvSpPr>
          <p:nvPr/>
        </p:nvSpPr>
        <p:spPr>
          <a:xfrm>
            <a:off x="669882" y="771525"/>
            <a:ext cx="10852237" cy="441964"/>
          </a:xfrm>
          <a:prstGeom prst="rect">
            <a:avLst/>
          </a:prstGeom>
        </p:spPr>
        <p:txBody>
          <a:bodyPr vert="horz" lIns="101600" tIns="38100" rIns="76200" bIns="38100" rtlCol="0" anchor="t" anchorCtr="0">
            <a:no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r>
              <a:rPr lang="zh-CN" altLang="en-US" sz="2800">
                <a:solidFill>
                  <a:srgbClr val="1552D1"/>
                </a:solidFill>
                <a:latin typeface="Arial" panose="020B0604020202020204" pitchFamily="34" charset="0"/>
              </a:rPr>
              <a:t>二、</a:t>
            </a:r>
            <a:r>
              <a:rPr sz="2800">
                <a:solidFill>
                  <a:srgbClr val="1552D1"/>
                </a:solidFill>
                <a:latin typeface="Arial" panose="020B0604020202020204" pitchFamily="34" charset="0"/>
                <a:sym typeface="Arial" panose="020B0604020202020204" pitchFamily="34" charset="0"/>
              </a:rPr>
              <a:t> 国家有关青少年郁症防治的政策与文件</a:t>
            </a:r>
            <a:br>
              <a:rPr lang="zh-CN" altLang="en-US" b="1" spc="200">
                <a:solidFill>
                  <a:srgbClr val="1552D1"/>
                </a:solidFill>
                <a:uFillTx/>
                <a:latin typeface="Arial" panose="020B0604020202020204" pitchFamily="34" charset="0"/>
                <a:ea typeface="微软雅黑" panose="020B0503020204020204" charset="-122"/>
                <a:sym typeface="Arial" panose="020B0604020202020204" pitchFamily="34" charset="0"/>
              </a:rPr>
            </a:br>
            <a:endParaRPr lang="zh-CN" altLang="en-US"/>
          </a:p>
        </p:txBody>
      </p:sp>
      <p:sp>
        <p:nvSpPr>
          <p:cNvPr id="4" name="文本框 3"/>
          <p:cNvSpPr txBox="1"/>
          <p:nvPr/>
        </p:nvSpPr>
        <p:spPr>
          <a:xfrm>
            <a:off x="941070" y="3140710"/>
            <a:ext cx="9733280" cy="1337945"/>
          </a:xfrm>
          <a:prstGeom prst="rect">
            <a:avLst/>
          </a:prstGeom>
          <a:noFill/>
        </p:spPr>
        <p:txBody>
          <a:bodyPr wrap="square" rtlCol="0">
            <a:spAutoFit/>
          </a:bodyPr>
          <a:p>
            <a:pPr fontAlgn="auto">
              <a:lnSpc>
                <a:spcPct val="150000"/>
              </a:lnSpc>
            </a:pPr>
            <a:r>
              <a:rPr lang="zh-CN" altLang="en-US"/>
              <a:t>教育部日前对政协《关于进一步落实青少年抑郁症防治措施的提案》进行了答复，其中明确将抑郁症筛查纳入学生健康体检内容，建立学生心理健康档案，评估学生心理健康状况，对测评结果异常的学生给予重点关注。</a:t>
            </a:r>
            <a:endParaRPr lang="zh-CN" altLang="en-US"/>
          </a:p>
        </p:txBody>
      </p:sp>
      <p:pic>
        <p:nvPicPr>
          <p:cNvPr id="2" name="图片 1"/>
          <p:cNvPicPr>
            <a:picLocks noChangeAspect="1"/>
          </p:cNvPicPr>
          <p:nvPr>
            <p:custDataLst>
              <p:tags r:id="rId1"/>
            </p:custDataLst>
          </p:nvPr>
        </p:nvPicPr>
        <p:blipFill>
          <a:blip r:embed="rId2"/>
          <a:stretch>
            <a:fillRect/>
          </a:stretch>
        </p:blipFill>
        <p:spPr>
          <a:xfrm>
            <a:off x="1353820" y="1623060"/>
            <a:ext cx="9083040" cy="1437640"/>
          </a:xfrm>
          <a:prstGeom prst="rect">
            <a:avLst/>
          </a:prstGeom>
        </p:spPr>
      </p:pic>
      <p:sp>
        <p:nvSpPr>
          <p:cNvPr id="5" name="文本框 4"/>
          <p:cNvSpPr txBox="1"/>
          <p:nvPr/>
        </p:nvSpPr>
        <p:spPr>
          <a:xfrm>
            <a:off x="1015365" y="4629150"/>
            <a:ext cx="9596755" cy="922020"/>
          </a:xfrm>
          <a:prstGeom prst="rect">
            <a:avLst/>
          </a:prstGeom>
          <a:noFill/>
        </p:spPr>
        <p:txBody>
          <a:bodyPr wrap="square" rtlCol="0" anchor="t">
            <a:spAutoFit/>
          </a:bodyPr>
          <a:p>
            <a:r>
              <a:rPr lang="en-US" altLang="zh-CN"/>
              <a:t>2021</a:t>
            </a:r>
            <a:r>
              <a:rPr lang="zh-CN" altLang="en-US"/>
              <a:t>年</a:t>
            </a:r>
            <a:r>
              <a:rPr lang="en-US" altLang="zh-CN"/>
              <a:t>10</a:t>
            </a:r>
            <a:r>
              <a:rPr lang="zh-CN" altLang="en-US"/>
              <a:t>月</a:t>
            </a:r>
            <a:r>
              <a:rPr lang="en-US" altLang="zh-CN"/>
              <a:t>15</a:t>
            </a:r>
            <a:r>
              <a:rPr lang="zh-CN" altLang="en-US"/>
              <a:t>日教育部答复函教体艺提案（</a:t>
            </a:r>
            <a:r>
              <a:rPr lang="en-US" altLang="zh-CN"/>
              <a:t>2021</a:t>
            </a:r>
            <a:r>
              <a:rPr lang="zh-CN" altLang="en-US"/>
              <a:t>）</a:t>
            </a:r>
            <a:r>
              <a:rPr lang="en-US" altLang="zh-CN"/>
              <a:t>452</a:t>
            </a:r>
            <a:r>
              <a:rPr lang="zh-CN" altLang="en-US"/>
              <a:t>号文件，</a:t>
            </a:r>
            <a:r>
              <a:rPr lang="zh-CN" altLang="en-US" b="1">
                <a:solidFill>
                  <a:srgbClr val="FF0000"/>
                </a:solidFill>
              </a:rPr>
              <a:t>将抑郁症筛查纳入学生健康体检内容，建立学生心理健康档案，评估学生心理健康状况，对测评结果异常的学生给予重点关注。</a:t>
            </a:r>
            <a:endParaRPr lang="zh-CN" altLang="en-US" b="1">
              <a:solidFill>
                <a:srgbClr val="FF0000"/>
              </a:solidFill>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01962" y="735965"/>
            <a:ext cx="10852237" cy="441964"/>
          </a:xfrm>
        </p:spPr>
        <p:txBody>
          <a:bodyPr/>
          <a:p>
            <a:r>
              <a:rPr sz="2800">
                <a:solidFill>
                  <a:srgbClr val="1552D1"/>
                </a:solidFill>
                <a:latin typeface="Arial" panose="020B0604020202020204" pitchFamily="34" charset="0"/>
                <a:sym typeface="Arial" panose="020B0604020202020204" pitchFamily="34" charset="0"/>
              </a:rPr>
              <a:t>三、智乐帮小程序的流程介绍</a:t>
            </a:r>
            <a:br>
              <a:rPr lang="zh-CN" altLang="en-US" b="1" spc="200">
                <a:solidFill>
                  <a:srgbClr val="1552D1"/>
                </a:solidFill>
                <a:uFillTx/>
                <a:latin typeface="Arial" panose="020B0604020202020204" pitchFamily="34" charset="0"/>
                <a:ea typeface="微软雅黑" panose="020B0503020204020204" charset="-122"/>
                <a:sym typeface="Arial" panose="020B0604020202020204" pitchFamily="34" charset="0"/>
              </a:rPr>
            </a:br>
            <a:endParaRPr lang="zh-CN" altLang="en-US"/>
          </a:p>
        </p:txBody>
      </p:sp>
      <p:pic>
        <p:nvPicPr>
          <p:cNvPr id="3" name="图片 2" descr="微信图片_20210712135144"/>
          <p:cNvPicPr>
            <a:picLocks noChangeAspect="1"/>
          </p:cNvPicPr>
          <p:nvPr/>
        </p:nvPicPr>
        <p:blipFill>
          <a:blip r:embed="rId1"/>
          <a:stretch>
            <a:fillRect/>
          </a:stretch>
        </p:blipFill>
        <p:spPr>
          <a:xfrm>
            <a:off x="1442085" y="2156460"/>
            <a:ext cx="3869055" cy="3869055"/>
          </a:xfrm>
          <a:prstGeom prst="rect">
            <a:avLst/>
          </a:prstGeom>
        </p:spPr>
      </p:pic>
      <p:pic>
        <p:nvPicPr>
          <p:cNvPr id="4" name="图片 3" descr="微信图片_20210712135134"/>
          <p:cNvPicPr>
            <a:picLocks noChangeAspect="1"/>
          </p:cNvPicPr>
          <p:nvPr/>
        </p:nvPicPr>
        <p:blipFill>
          <a:blip r:embed="rId2"/>
          <a:stretch>
            <a:fillRect/>
          </a:stretch>
        </p:blipFill>
        <p:spPr>
          <a:xfrm>
            <a:off x="6420485" y="2264410"/>
            <a:ext cx="3696335" cy="3652520"/>
          </a:xfrm>
          <a:prstGeom prst="rect">
            <a:avLst/>
          </a:prstGeom>
        </p:spPr>
      </p:pic>
      <p:sp>
        <p:nvSpPr>
          <p:cNvPr id="5" name="文本框 4"/>
          <p:cNvSpPr txBox="1"/>
          <p:nvPr>
            <p:custDataLst>
              <p:tags r:id="rId3"/>
            </p:custDataLst>
          </p:nvPr>
        </p:nvSpPr>
        <p:spPr>
          <a:xfrm>
            <a:off x="669925" y="1529715"/>
            <a:ext cx="6859905" cy="398780"/>
          </a:xfrm>
          <a:prstGeom prst="rect">
            <a:avLst/>
          </a:prstGeom>
          <a:noFill/>
        </p:spPr>
        <p:txBody>
          <a:bodyPr wrap="square" rtlCol="0">
            <a:spAutoFit/>
          </a:bodyPr>
          <a:p>
            <a:r>
              <a:rPr lang="zh-CN" altLang="en-US" sz="2000">
                <a:latin typeface="黑体" panose="02010609060101010101" charset="-122"/>
                <a:ea typeface="黑体" panose="02010609060101010101" charset="-122"/>
              </a:rPr>
              <a:t>打开方式：通过关注公众号或扫描小程序二维码进入首页</a:t>
            </a:r>
            <a:endParaRPr lang="zh-CN" altLang="en-US" sz="2000">
              <a:latin typeface="黑体" panose="02010609060101010101" charset="-122"/>
              <a:ea typeface="黑体" panose="02010609060101010101" charset="-122"/>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5453" y="369570"/>
            <a:ext cx="10852237" cy="441964"/>
          </a:xfrm>
        </p:spPr>
        <p:txBody>
          <a:bodyPr/>
          <a:p>
            <a:r>
              <a:rPr lang="en-US" altLang="zh-CN" sz="2800"/>
              <a:t>     </a:t>
            </a:r>
            <a:r>
              <a:rPr sz="2800">
                <a:solidFill>
                  <a:srgbClr val="1552D1"/>
                </a:solidFill>
                <a:latin typeface="Arial" panose="020B0604020202020204" pitchFamily="34" charset="0"/>
              </a:rPr>
              <a:t>四、</a:t>
            </a:r>
            <a:r>
              <a:rPr lang="zh-CN" altLang="en-US" sz="2800">
                <a:solidFill>
                  <a:srgbClr val="1552D1"/>
                </a:solidFill>
                <a:latin typeface="Arial" panose="020B0604020202020204" pitchFamily="34" charset="0"/>
              </a:rPr>
              <a:t>同类竞品对比</a:t>
            </a:r>
            <a:endParaRPr lang="zh-CN" altLang="en-US" sz="2800">
              <a:solidFill>
                <a:srgbClr val="1552D1"/>
              </a:solidFill>
              <a:latin typeface="Arial" panose="020B0604020202020204" pitchFamily="34" charset="0"/>
            </a:endParaRPr>
          </a:p>
        </p:txBody>
      </p:sp>
      <p:graphicFrame>
        <p:nvGraphicFramePr>
          <p:cNvPr id="4" name="表格 3"/>
          <p:cNvGraphicFramePr/>
          <p:nvPr>
            <p:custDataLst>
              <p:tags r:id="rId1"/>
            </p:custDataLst>
          </p:nvPr>
        </p:nvGraphicFramePr>
        <p:xfrm>
          <a:off x="1060450" y="1238885"/>
          <a:ext cx="10101580" cy="5191760"/>
        </p:xfrm>
        <a:graphic>
          <a:graphicData uri="http://schemas.openxmlformats.org/drawingml/2006/table">
            <a:tbl>
              <a:tblPr firstRow="1" bandRow="1">
                <a:tableStyleId>{5940675A-B579-460E-94D1-54222C63F5DA}</a:tableStyleId>
              </a:tblPr>
              <a:tblGrid>
                <a:gridCol w="1647825"/>
                <a:gridCol w="3637280"/>
                <a:gridCol w="4816475"/>
              </a:tblGrid>
              <a:tr h="502920">
                <a:tc>
                  <a:txBody>
                    <a:bodyPr/>
                    <a:p>
                      <a:pPr indent="0">
                        <a:buNone/>
                      </a:pPr>
                      <a:r>
                        <a:rPr lang="en-US" sz="1800" b="1">
                          <a:solidFill>
                            <a:srgbClr val="000000"/>
                          </a:solidFill>
                          <a:latin typeface="微软雅黑" panose="020B0503020204020204" charset="-122"/>
                          <a:ea typeface="微软雅黑" panose="020B0503020204020204" charset="-122"/>
                          <a:cs typeface="黑体" panose="02010609060101010101" charset="-122"/>
                        </a:rPr>
                        <a:t>名目</a:t>
                      </a:r>
                      <a:endParaRPr lang="en-US" altLang="en-US" sz="1800" b="1">
                        <a:solidFill>
                          <a:srgbClr val="000000"/>
                        </a:solidFill>
                        <a:latin typeface="微软雅黑" panose="020B0503020204020204" charset="-122"/>
                        <a:ea typeface="微软雅黑" panose="020B0503020204020204"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000000"/>
                          </a:solidFill>
                          <a:latin typeface="微软雅黑" panose="020B0503020204020204" charset="-122"/>
                          <a:ea typeface="微软雅黑" panose="020B0503020204020204" charset="-122"/>
                          <a:cs typeface="黑体" panose="02010609060101010101" charset="-122"/>
                        </a:rPr>
                        <a:t>同类测评系统</a:t>
                      </a:r>
                      <a:endParaRPr lang="en-US" altLang="en-US" sz="1800" b="1">
                        <a:solidFill>
                          <a:srgbClr val="000000"/>
                        </a:solidFill>
                        <a:latin typeface="微软雅黑" panose="020B0503020204020204" charset="-122"/>
                        <a:ea typeface="微软雅黑" panose="020B0503020204020204"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000000"/>
                          </a:solidFill>
                          <a:latin typeface="微软雅黑" panose="020B0503020204020204" charset="-122"/>
                          <a:ea typeface="微软雅黑" panose="020B0503020204020204" charset="-122"/>
                          <a:cs typeface="微软雅黑" panose="020B0503020204020204" charset="-122"/>
                        </a:rPr>
                        <a:t>“智乐帮”检测系统</a:t>
                      </a:r>
                      <a:endParaRPr lang="en-US" altLang="en-US" sz="18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25830">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操作模式</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需用硬件加软件协同配合操作</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“智乐帮”是一款在线人工智能AI心理健康检测与分析测评系统及辅助筛查工具。无需硬件支持。</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3280">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使用量表情况</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使用量表只针对青少年心理抑郁方面。 </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“智乐帮”使用国内国际多种量表，结合了心理学科、精神科及儿科专家临床经验综合筛查。</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6710">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软件升级</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需要定期软件线下升级。 </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“智乐帮”在线无感升级。</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7980">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知识产权</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部分无知识产权证书 </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有知识产权证书</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34390">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隐私性</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学生需到心理咨询室咨询</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通过一对一测评，自动生成的报告直接发送给自己，更好的保护了个人的隐私。</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90650">
                <a:tc>
                  <a:txBody>
                    <a:bodyPr/>
                    <a:p>
                      <a:pPr indent="0">
                        <a:buNone/>
                      </a:pPr>
                      <a:r>
                        <a:rPr lang="en-US" sz="1700" b="0">
                          <a:solidFill>
                            <a:srgbClr val="000000"/>
                          </a:solidFill>
                          <a:latin typeface="微软雅黑" panose="020B0503020204020204" charset="-122"/>
                          <a:ea typeface="微软雅黑" panose="020B0503020204020204" charset="-122"/>
                          <a:cs typeface="仿宋" panose="02010609060101010101" charset="-122"/>
                        </a:rPr>
                        <a:t>在线客服</a:t>
                      </a:r>
                      <a:endParaRPr lang="en-US" altLang="en-US" sz="1700" b="0">
                        <a:solidFill>
                          <a:srgbClr val="000000"/>
                        </a:solidFill>
                        <a:latin typeface="微软雅黑" panose="020B0503020204020204" charset="-122"/>
                        <a:ea typeface="微软雅黑" panose="020B050302020402020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无在线咨询 </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700" b="0">
                          <a:solidFill>
                            <a:srgbClr val="000000"/>
                          </a:solidFill>
                          <a:latin typeface="微软雅黑" panose="020B0503020204020204" charset="-122"/>
                          <a:ea typeface="微软雅黑" panose="020B0503020204020204" charset="-122"/>
                          <a:cs typeface="微软雅黑" panose="020B0503020204020204" charset="-122"/>
                        </a:rPr>
                        <a:t>系统筛查发现有疑似抑郁症倾向（轻度）的青少年，专家给予免费咨询，目前公司已聘请拥有心理健康咨询资格的专家12名组建了免费咨询团队。</a:t>
                      </a:r>
                      <a:endParaRPr lang="en-US" altLang="en-US" sz="17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7000" t="6000" r="-10000" b="-14000"/>
          </a:stretch>
        </a:blipFill>
        <a:effectLst/>
      </p:bgPr>
    </p:bg>
    <p:spTree>
      <p:nvGrpSpPr>
        <p:cNvPr id="1" name=""/>
        <p:cNvGrpSpPr/>
        <p:nvPr/>
      </p:nvGrpSpPr>
      <p:grpSpPr/>
      <p:pic>
        <p:nvPicPr>
          <p:cNvPr id="9" name="图片 8" descr="1fb7c9278454877c578fc590f2f243f"/>
          <p:cNvPicPr>
            <a:picLocks noChangeAspect="1"/>
          </p:cNvPicPr>
          <p:nvPr>
            <p:custDataLst>
              <p:tags r:id="rId2"/>
            </p:custDataLst>
          </p:nvPr>
        </p:nvPicPr>
        <p:blipFill>
          <a:blip r:embed="rId3"/>
          <a:srcRect l="30860" t="23205" r="31280" b="22660"/>
          <a:stretch>
            <a:fillRect/>
          </a:stretch>
        </p:blipFill>
        <p:spPr>
          <a:xfrm>
            <a:off x="142875" y="4782185"/>
            <a:ext cx="840105" cy="871855"/>
          </a:xfrm>
          <a:prstGeom prst="rect">
            <a:avLst/>
          </a:prstGeom>
        </p:spPr>
      </p:pic>
      <p:pic>
        <p:nvPicPr>
          <p:cNvPr id="10" name="图片 9" descr="智安帮"/>
          <p:cNvPicPr>
            <a:picLocks noChangeAspect="1"/>
          </p:cNvPicPr>
          <p:nvPr>
            <p:custDataLst>
              <p:tags r:id="rId4"/>
            </p:custDataLst>
          </p:nvPr>
        </p:nvPicPr>
        <p:blipFill>
          <a:blip r:embed="rId5"/>
          <a:srcRect l="28510" t="28359" r="30890" b="21158"/>
          <a:stretch>
            <a:fillRect/>
          </a:stretch>
        </p:blipFill>
        <p:spPr>
          <a:xfrm>
            <a:off x="7855585" y="1609725"/>
            <a:ext cx="775335" cy="797560"/>
          </a:xfrm>
          <a:prstGeom prst="rect">
            <a:avLst/>
          </a:prstGeom>
        </p:spPr>
      </p:pic>
      <p:pic>
        <p:nvPicPr>
          <p:cNvPr id="15" name="图片 1" descr="智孕帮"/>
          <p:cNvPicPr>
            <a:picLocks noChangeAspect="1"/>
          </p:cNvPicPr>
          <p:nvPr>
            <p:custDataLst>
              <p:tags r:id="rId6"/>
            </p:custDataLst>
          </p:nvPr>
        </p:nvPicPr>
        <p:blipFill>
          <a:blip r:embed="rId7">
            <a:lum bright="46000" contrast="-40000"/>
          </a:blip>
          <a:srcRect l="22203" t="20475" r="22605" b="21433"/>
          <a:stretch>
            <a:fillRect/>
          </a:stretch>
        </p:blipFill>
        <p:spPr>
          <a:xfrm>
            <a:off x="9546590" y="553720"/>
            <a:ext cx="1235710" cy="1155065"/>
          </a:xfrm>
          <a:prstGeom prst="rect">
            <a:avLst/>
          </a:prstGeom>
        </p:spPr>
      </p:pic>
      <p:sp>
        <p:nvSpPr>
          <p:cNvPr id="11" name="标题 2"/>
          <p:cNvSpPr>
            <a:spLocks noGrp="1"/>
          </p:cNvSpPr>
          <p:nvPr>
            <p:custDataLst>
              <p:tags r:id="rId8"/>
            </p:custDataLst>
          </p:nvPr>
        </p:nvSpPr>
        <p:spPr>
          <a:xfrm>
            <a:off x="2190750" y="1295400"/>
            <a:ext cx="4266565" cy="879475"/>
          </a:xfrm>
          <a:prstGeom prst="rect">
            <a:avLst/>
          </a:prstGeom>
        </p:spPr>
        <p:txBody>
          <a:bodyPr vert="horz" wrap="square" lIns="90170" tIns="46990" rIns="90170" bIns="0" rtlCol="0" anchor="b" anchorCtr="0">
            <a:normAutofit fontScale="90000" lnSpcReduction="10000"/>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u="none" strike="noStrike" kern="1200" cap="none" spc="700" normalizeH="0">
                <a:solidFill>
                  <a:schemeClr val="tx1">
                    <a:lumMod val="85000"/>
                    <a:lumOff val="15000"/>
                  </a:schemeClr>
                </a:solidFill>
                <a:uFillTx/>
                <a:latin typeface="Arial" panose="020B0604020202020204" pitchFamily="34" charset="0"/>
                <a:ea typeface="汉仪旗黑-85S" panose="00020600040101010101" pitchFamily="18" charset="-122"/>
                <a:cs typeface="+mj-cs"/>
              </a:defRPr>
            </a:lvl1pPr>
          </a:lstStyle>
          <a:p>
            <a:r>
              <a:rPr lang="zh-CN" altLang="en-US">
                <a:solidFill>
                  <a:schemeClr val="tx1"/>
                </a:solidFill>
              </a:rPr>
              <a:t>感谢观看</a:t>
            </a:r>
            <a:endParaRPr lang="zh-CN" altLang="en-US">
              <a:solidFill>
                <a:schemeClr val="tx1"/>
              </a:solidFill>
            </a:endParaRPr>
          </a:p>
        </p:txBody>
      </p:sp>
      <p:sp>
        <p:nvSpPr>
          <p:cNvPr id="12" name="文本占位符 4"/>
          <p:cNvSpPr>
            <a:spLocks noGrp="1"/>
          </p:cNvSpPr>
          <p:nvPr>
            <p:custDataLst>
              <p:tags r:id="rId9"/>
            </p:custDataLst>
          </p:nvPr>
        </p:nvSpPr>
        <p:spPr>
          <a:xfrm>
            <a:off x="330835" y="2334895"/>
            <a:ext cx="7281545" cy="2673985"/>
          </a:xfrm>
          <a:prstGeom prst="rect">
            <a:avLst/>
          </a:prstGeom>
        </p:spPr>
        <p:txBody>
          <a:bodyPr vert="horz" wrap="square" lIns="90170" tIns="46990" rIns="90170" bIns="46990" rtlCol="0" anchor="ctr" anchorCtr="0">
            <a:normAutofit/>
          </a:bodyPr>
          <a:lstStyle>
            <a:lvl1pPr marL="457200" marR="0" indent="-45720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solidFill>
                  <a:schemeClr val="tx1"/>
                </a:solidFill>
                <a:latin typeface="黑体" panose="02010609060101010101" charset="-122"/>
                <a:ea typeface="黑体" panose="02010609060101010101" charset="-122"/>
                <a:cs typeface="黑体" panose="02010609060101010101" charset="-122"/>
              </a:rPr>
              <a:t>针对孕产妇心理健康检测系统软件 </a:t>
            </a:r>
            <a:r>
              <a:rPr lang="en-US" altLang="zh-CN" b="1" dirty="0">
                <a:solidFill>
                  <a:schemeClr val="tx1"/>
                </a:solidFill>
                <a:latin typeface="黑体" panose="02010609060101010101" charset="-122"/>
                <a:ea typeface="黑体" panose="02010609060101010101" charset="-122"/>
                <a:cs typeface="黑体" panose="02010609060101010101" charset="-122"/>
              </a:rPr>
              <a:t>— </a:t>
            </a:r>
            <a:r>
              <a:rPr lang="zh-CN" altLang="en-US" b="1" dirty="0">
                <a:solidFill>
                  <a:schemeClr val="tx1"/>
                </a:solidFill>
                <a:latin typeface="黑体" panose="02010609060101010101" charset="-122"/>
                <a:ea typeface="黑体" panose="02010609060101010101" charset="-122"/>
                <a:cs typeface="黑体" panose="02010609060101010101" charset="-122"/>
              </a:rPr>
              <a:t>智孕帮</a:t>
            </a:r>
            <a:endParaRPr lang="zh-CN" altLang="en-US" b="1" dirty="0">
              <a:solidFill>
                <a:schemeClr val="tx1"/>
              </a:solidFill>
              <a:latin typeface="黑体" panose="02010609060101010101" charset="-122"/>
              <a:ea typeface="黑体" panose="02010609060101010101" charset="-122"/>
              <a:cs typeface="黑体" panose="02010609060101010101" charset="-122"/>
            </a:endParaRPr>
          </a:p>
          <a:p>
            <a:endParaRPr lang="zh-CN" altLang="en-US" b="1" dirty="0">
              <a:solidFill>
                <a:schemeClr val="tx1"/>
              </a:solidFill>
              <a:latin typeface="黑体" panose="02010609060101010101" charset="-122"/>
              <a:ea typeface="黑体" panose="02010609060101010101" charset="-122"/>
              <a:cs typeface="黑体" panose="02010609060101010101" charset="-122"/>
            </a:endParaRPr>
          </a:p>
          <a:p>
            <a:r>
              <a:rPr lang="zh-CN" altLang="en-US" b="1" dirty="0">
                <a:solidFill>
                  <a:schemeClr val="tx1"/>
                </a:solidFill>
                <a:latin typeface="黑体" panose="02010609060101010101" charset="-122"/>
                <a:ea typeface="黑体" panose="02010609060101010101" charset="-122"/>
                <a:cs typeface="黑体" panose="02010609060101010101" charset="-122"/>
              </a:rPr>
              <a:t>针对中老年心理健康检测系统软件 </a:t>
            </a:r>
            <a:r>
              <a:rPr lang="en-US" altLang="zh-CN" b="1" dirty="0">
                <a:solidFill>
                  <a:schemeClr val="tx1"/>
                </a:solidFill>
                <a:latin typeface="黑体" panose="02010609060101010101" charset="-122"/>
                <a:ea typeface="黑体" panose="02010609060101010101" charset="-122"/>
                <a:cs typeface="黑体" panose="02010609060101010101" charset="-122"/>
              </a:rPr>
              <a:t>— </a:t>
            </a:r>
            <a:r>
              <a:rPr lang="zh-CN" altLang="en-US" b="1" dirty="0">
                <a:solidFill>
                  <a:schemeClr val="tx1"/>
                </a:solidFill>
                <a:latin typeface="黑体" panose="02010609060101010101" charset="-122"/>
                <a:ea typeface="黑体" panose="02010609060101010101" charset="-122"/>
                <a:cs typeface="黑体" panose="02010609060101010101" charset="-122"/>
              </a:rPr>
              <a:t>智安帮</a:t>
            </a:r>
            <a:endParaRPr lang="zh-CN" altLang="en-US" b="1" dirty="0">
              <a:solidFill>
                <a:schemeClr val="tx1"/>
              </a:solidFill>
              <a:latin typeface="黑体" panose="02010609060101010101" charset="-122"/>
              <a:ea typeface="黑体" panose="02010609060101010101" charset="-122"/>
              <a:cs typeface="黑体" panose="02010609060101010101" charset="-122"/>
            </a:endParaRPr>
          </a:p>
          <a:p>
            <a:endParaRPr lang="zh-CN" altLang="en-US" b="1" dirty="0">
              <a:solidFill>
                <a:schemeClr val="tx1"/>
              </a:solidFill>
              <a:latin typeface="黑体" panose="02010609060101010101" charset="-122"/>
              <a:ea typeface="黑体" panose="02010609060101010101" charset="-122"/>
              <a:cs typeface="黑体" panose="02010609060101010101" charset="-122"/>
            </a:endParaRPr>
          </a:p>
          <a:p>
            <a:r>
              <a:rPr lang="zh-CN" altLang="en-US" b="1" dirty="0">
                <a:solidFill>
                  <a:schemeClr val="tx1"/>
                </a:solidFill>
                <a:latin typeface="黑体" panose="02010609060101010101" charset="-122"/>
                <a:ea typeface="黑体" panose="02010609060101010101" charset="-122"/>
                <a:cs typeface="黑体" panose="02010609060101010101" charset="-122"/>
              </a:rPr>
              <a:t>针对高压职业人群心理健康检测系统软件 </a:t>
            </a:r>
            <a:r>
              <a:rPr lang="en-US" altLang="zh-CN" b="1" dirty="0">
                <a:solidFill>
                  <a:schemeClr val="tx1"/>
                </a:solidFill>
                <a:latin typeface="黑体" panose="02010609060101010101" charset="-122"/>
                <a:ea typeface="黑体" panose="02010609060101010101" charset="-122"/>
                <a:cs typeface="黑体" panose="02010609060101010101" charset="-122"/>
              </a:rPr>
              <a:t>— </a:t>
            </a:r>
            <a:r>
              <a:rPr lang="zh-CN" altLang="en-US" b="1" dirty="0">
                <a:solidFill>
                  <a:schemeClr val="tx1"/>
                </a:solidFill>
                <a:latin typeface="黑体" panose="02010609060101010101" charset="-122"/>
                <a:ea typeface="黑体" panose="02010609060101010101" charset="-122"/>
                <a:cs typeface="黑体" panose="02010609060101010101" charset="-122"/>
              </a:rPr>
              <a:t>智宁帮</a:t>
            </a:r>
            <a:endParaRPr lang="zh-CN" altLang="en-US" b="1" dirty="0">
              <a:solidFill>
                <a:schemeClr val="tx1"/>
              </a:solidFill>
              <a:latin typeface="黑体" panose="02010609060101010101" charset="-122"/>
              <a:ea typeface="黑体" panose="02010609060101010101" charset="-122"/>
              <a:cs typeface="黑体" panose="02010609060101010101" charset="-122"/>
            </a:endParaRPr>
          </a:p>
          <a:p>
            <a:endParaRPr lang="zh-CN" altLang="en-US" b="1" dirty="0">
              <a:solidFill>
                <a:schemeClr val="tx1"/>
              </a:solidFill>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10"/>
          <a:stretch>
            <a:fillRect/>
          </a:stretch>
        </p:blipFill>
        <p:spPr>
          <a:xfrm>
            <a:off x="276225" y="414655"/>
            <a:ext cx="1208405" cy="1294130"/>
          </a:xfrm>
          <a:prstGeom prst="rect">
            <a:avLst/>
          </a:prstGeom>
        </p:spPr>
      </p:pic>
    </p:spTree>
    <p:custDataLst>
      <p:tags r:id="rId1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18942"/>
  <p:tag name="KSO_WM_TEMPLATE_CATEGORY" val="custo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18942"/>
  <p:tag name="KSO_WM_TEMPLATE_CATEGORY" val="custo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9.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942"/>
  <p:tag name="KSO_WM_TEMPLATE_THUMBS_INDEX" val="1、2、3、7、8、10、14、17、1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FULL_TEXT_BEAUTIFY_COPY_ID" val="2"/>
</p:tagLst>
</file>

<file path=ppt/tags/tag131.xml><?xml version="1.0" encoding="utf-8"?>
<p:tagLst xmlns:p="http://schemas.openxmlformats.org/presentationml/2006/main">
  <p:tag name="KSO_WM_FULL_TEXT_BEAUTIFY_COPY_ID" val="3"/>
</p:tagLst>
</file>

<file path=ppt/tags/tag132.xml><?xml version="1.0" encoding="utf-8"?>
<p:tagLst xmlns:p="http://schemas.openxmlformats.org/presentationml/2006/main">
  <p:tag name="KSO_WM_TEMPLATE_SUBCATEGORY" val="0"/>
  <p:tag name="KSO_WM_SLIDE_TYPE" val="contents"/>
  <p:tag name="KSO_WM_SLIDE_SUBTYPE" val="diag"/>
  <p:tag name="KSO_WM_SLIDE_ITEM_CNT" val="5"/>
  <p:tag name="KSO_WM_SLIDE_INDEX" val="4"/>
  <p:tag name="KSO_WM_DIAGRAM_GROUP_CODE" val="l1-1"/>
  <p:tag name="KSO_WM_SLIDE_DIAGTYPE" val="l"/>
  <p:tag name="KSO_WM_TAG_VERSION" val="1.0"/>
  <p:tag name="KSO_WM_BEAUTIFY_FLAG" val="#wm#"/>
  <p:tag name="KSO_WM_SLIDE_LAYOUT" val="a_l"/>
  <p:tag name="KSO_WM_SLIDE_LAYOUT_CNT" val="1_1"/>
  <p:tag name="KSO_WM_TEMPLATE_MASTER_TYPE" val="1"/>
  <p:tag name="KSO_WM_TEMPLATE_COLOR_TYPE" val="1"/>
  <p:tag name="KSO_WM_TEMPLATE_CATEGORY" val="custom"/>
  <p:tag name="KSO_WM_TEMPLATE_INDEX" val="20204450"/>
  <p:tag name="KSO_WM_SLIDE_ID" val="custom20204450_4"/>
  <p:tag name="KSO_WM_FULL_TEXT_BEAUTIFY_COPY_ID" val="150995333"/>
  <p:tag name="KSO_WM_SPECIAL_SOURCE" val="bdnull"/>
</p:tagLst>
</file>

<file path=ppt/tags/tag133.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450"/>
  <p:tag name="KSO_WM_UNIT_ID" val="custom20204450_4*a*1"/>
  <p:tag name="KSO_WM_UNIT_ISNUMDGMTITLE" val="0"/>
  <p:tag name="KSO_WM_UNIT_TEXT_FILL_FORE_SCHEMECOLOR_INDEX" val="13"/>
  <p:tag name="KSO_WM_UNIT_TEXT_FILL_TYPE" val="1"/>
  <p:tag name="KSO_WM_UNIT_USESOURCEFORMAT_APPLY" val="1"/>
  <p:tag name="KSO_WM_FULL_TEXT_BEAUTIFY_COPY_ID" val="22"/>
</p:tagLst>
</file>

<file path=ppt/tags/tag134.xml><?xml version="1.0" encoding="utf-8"?>
<p:tagLst xmlns:p="http://schemas.openxmlformats.org/presentationml/2006/main">
  <p:tag name="KSO_WM_UNIT_COLOR_SCHEME_SHAPE_ID" val="9"/>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LAYERLEVEL" val="1_1_1"/>
  <p:tag name="KSO_WM_TAG_VERSION" val="1.0"/>
  <p:tag name="KSO_WM_BEAUTIFY_FLAG" val="#wm#"/>
  <p:tag name="KSO_WM_TEMPLATE_CATEGORY" val="custom"/>
  <p:tag name="KSO_WM_TEMPLATE_INDEX" val="20204450"/>
  <p:tag name="KSO_WM_UNIT_ID" val="custom20204450_5*l_h_i*1_4_1"/>
  <p:tag name="KSO_WM_UNIT_FILL_FORE_SCHEMECOLOR_INDEX" val="6"/>
  <p:tag name="KSO_WM_UNIT_FILL_TYPE" val="1"/>
  <p:tag name="KSO_WM_UNIT_TEXT_FILL_FORE_SCHEMECOLOR_INDEX" val="14"/>
  <p:tag name="KSO_WM_UNIT_TEXT_FILL_TYPE" val="1"/>
  <p:tag name="KSO_WM_UNIT_USESOURCEFORMAT_APPLY" val="1"/>
  <p:tag name="KSO_WM_FULL_TEXT_BEAUTIFY_COPY_ID" val="3"/>
</p:tagLst>
</file>

<file path=ppt/tags/tag135.xml><?xml version="1.0" encoding="utf-8"?>
<p:tagLst xmlns:p="http://schemas.openxmlformats.org/presentationml/2006/main">
  <p:tag name="KSO_WM_UNIT_COLOR_SCHEME_SHAPE_ID" val="23"/>
  <p:tag name="KSO_WM_UNIT_COLOR_SCHEME_PARENT_PAGE" val="0_3"/>
  <p:tag name="KSO_WM_UNIT_ISCONTENTSTITLE" val="0"/>
  <p:tag name="KSO_WM_UNIT_PRESET_TEXT" val="单击此处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LAYERLEVEL" val="1_1_1"/>
  <p:tag name="KSO_WM_TAG_VERSION" val="1.0"/>
  <p:tag name="KSO_WM_BEAUTIFY_FLAG" val="#wm#"/>
  <p:tag name="KSO_WM_TEMPLATE_CATEGORY" val="custom"/>
  <p:tag name="KSO_WM_TEMPLATE_INDEX" val="20204450"/>
  <p:tag name="KSO_WM_UNIT_ID" val="custom20204450_5*l_h_a*1_4_1"/>
  <p:tag name="KSO_WM_UNIT_ISNUMDGMTITLE" val="0"/>
  <p:tag name="KSO_WM_UNIT_TEXT_FILL_FORE_SCHEMECOLOR_INDEX" val="13"/>
  <p:tag name="KSO_WM_UNIT_TEXT_FILL_TYPE" val="1"/>
  <p:tag name="KSO_WM_UNIT_USESOURCEFORMAT_APPLY" val="1"/>
  <p:tag name="KSO_WM_FULL_TEXT_BEAUTIFY_COPY_ID" val="4"/>
</p:tagLst>
</file>

<file path=ppt/tags/tag136.xml><?xml version="1.0" encoding="utf-8"?>
<p:tagLst xmlns:p="http://schemas.openxmlformats.org/presentationml/2006/main">
  <p:tag name="KSO_WM_UNIT_COLOR_SCHEME_SHAPE_ID" val="1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LAYERLEVEL" val="1_1_1"/>
  <p:tag name="KSO_WM_TAG_VERSION" val="1.0"/>
  <p:tag name="KSO_WM_BEAUTIFY_FLAG" val="#wm#"/>
  <p:tag name="KSO_WM_TEMPLATE_CATEGORY" val="custom"/>
  <p:tag name="KSO_WM_TEMPLATE_INDEX" val="20204450"/>
  <p:tag name="KSO_WM_UNIT_ID" val="custom20204450_5*l_h_i*1_3_1"/>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7"/>
</p:tagLst>
</file>

<file path=ppt/tags/tag137.xml><?xml version="1.0" encoding="utf-8"?>
<p:tagLst xmlns:p="http://schemas.openxmlformats.org/presentationml/2006/main">
  <p:tag name="KSO_WM_UNIT_COLOR_SCHEME_SHAPE_ID" val="13"/>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LAYERLEVEL" val="1_1_1"/>
  <p:tag name="KSO_WM_TAG_VERSION" val="1.0"/>
  <p:tag name="KSO_WM_BEAUTIFY_FLAG" val="#wm#"/>
  <p:tag name="KSO_WM_TEMPLATE_CATEGORY" val="custom"/>
  <p:tag name="KSO_WM_TEMPLATE_INDEX" val="20204450"/>
  <p:tag name="KSO_WM_UNIT_ID" val="custom20204450_5*l_h_i*1_2_1"/>
  <p:tag name="KSO_WM_UNIT_FILL_FORE_SCHEMECOLOR_INDEX" val="6"/>
  <p:tag name="KSO_WM_UNIT_FILL_TYPE" val="1"/>
  <p:tag name="KSO_WM_UNIT_TEXT_FILL_FORE_SCHEMECOLOR_INDEX" val="14"/>
  <p:tag name="KSO_WM_UNIT_TEXT_FILL_TYPE" val="1"/>
  <p:tag name="KSO_WM_UNIT_USESOURCEFORMAT_APPLY" val="1"/>
  <p:tag name="KSO_WM_FULL_TEXT_BEAUTIFY_COPY_ID" val="10"/>
</p:tagLst>
</file>

<file path=ppt/tags/tag138.xml><?xml version="1.0" encoding="utf-8"?>
<p:tagLst xmlns:p="http://schemas.openxmlformats.org/presentationml/2006/main">
  <p:tag name="KSO_WM_UNIT_COLOR_SCHEME_SHAPE_ID" val="1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LAYERLEVEL" val="1_1_1"/>
  <p:tag name="KSO_WM_TAG_VERSION" val="1.0"/>
  <p:tag name="KSO_WM_BEAUTIFY_FLAG" val="#wm#"/>
  <p:tag name="KSO_WM_TEMPLATE_CATEGORY" val="custom"/>
  <p:tag name="KSO_WM_TEMPLATE_INDEX" val="20204450"/>
  <p:tag name="KSO_WM_UNIT_ID" val="custom20204450_5*l_h_i*1_1_1"/>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13"/>
</p:tagLst>
</file>

<file path=ppt/tags/tag139.xml><?xml version="1.0" encoding="utf-8"?>
<p:tagLst xmlns:p="http://schemas.openxmlformats.org/presentationml/2006/main">
  <p:tag name="KSO_WM_UNIT_COLOR_SCHEME_SHAPE_ID" val="17"/>
  <p:tag name="KSO_WM_UNIT_COLOR_SCHEME_PARENT_PAGE" val="0_3"/>
  <p:tag name="KSO_WM_UNIT_ISCONTENTSTITLE" val="0"/>
  <p:tag name="KSO_WM_UNIT_PRESET_TEXT" val="单击此处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LAYERLEVEL" val="1_1_1"/>
  <p:tag name="KSO_WM_TAG_VERSION" val="1.0"/>
  <p:tag name="KSO_WM_BEAUTIFY_FLAG" val="#wm#"/>
  <p:tag name="KSO_WM_TEMPLATE_CATEGORY" val="custom"/>
  <p:tag name="KSO_WM_TEMPLATE_INDEX" val="20204450"/>
  <p:tag name="KSO_WM_UNIT_ID" val="custom20204450_5*l_h_a*1_1_1"/>
  <p:tag name="KSO_WM_UNIT_ISNUMDGMTITLE" val="0"/>
  <p:tag name="KSO_WM_UNIT_TEXT_FILL_FORE_SCHEMECOLOR_INDEX" val="13"/>
  <p:tag name="KSO_WM_UNIT_TEXT_FILL_TYPE" val="1"/>
  <p:tag name="KSO_WM_UNIT_USESOURCEFORMAT_APPLY" val="1"/>
  <p:tag name="KSO_WM_FULL_TEXT_BEAUTIFY_COPY_ID" val="1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COLOR_SCHEME_SHAPE_ID" val="23"/>
  <p:tag name="KSO_WM_UNIT_COLOR_SCHEME_PARENT_PAGE" val="0_3"/>
  <p:tag name="KSO_WM_UNIT_ISCONTENTSTITLE" val="0"/>
  <p:tag name="KSO_WM_UNIT_PRESET_TEXT" val="单击此处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LAYERLEVEL" val="1_1_1"/>
  <p:tag name="KSO_WM_TAG_VERSION" val="1.0"/>
  <p:tag name="KSO_WM_BEAUTIFY_FLAG" val="#wm#"/>
  <p:tag name="KSO_WM_TEMPLATE_CATEGORY" val="custom"/>
  <p:tag name="KSO_WM_TEMPLATE_INDEX" val="20204450"/>
  <p:tag name="KSO_WM_UNIT_ID" val="custom20204450_5*l_h_a*1_5_1"/>
  <p:tag name="KSO_WM_UNIT_ISNUMDGMTITLE" val="0"/>
  <p:tag name="KSO_WM_UNIT_TEXT_FILL_FORE_SCHEMECOLOR_INDEX" val="13"/>
  <p:tag name="KSO_WM_UNIT_TEXT_FILL_TYPE" val="1"/>
  <p:tag name="KSO_WM_UNIT_USESOURCEFORMAT_APPLY" val="1"/>
  <p:tag name="KSO_WM_FULL_TEXT_BEAUTIFY_COPY_ID" val="4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LAYERLEVEL" val="1_1_1"/>
  <p:tag name="KSO_WM_TAG_VERSION" val="1.0"/>
  <p:tag name="KSO_WM_BEAUTIFY_FLAG" val="#wm#"/>
  <p:tag name="KSO_WM_TEMPLATE_CATEGORY" val="custom"/>
  <p:tag name="KSO_WM_TEMPLATE_INDEX" val="20204450"/>
  <p:tag name="KSO_WM_UNIT_ID" val="custom20204450_5*l_h_i*1_4_2"/>
  <p:tag name="KSO_WM_UNIT_TEXT_FILL_FORE_SCHEMECOLOR_INDEX" val="14"/>
  <p:tag name="KSO_WM_UNIT_TEXT_FILL_TYPE" val="1"/>
  <p:tag name="KSO_WM_UNIT_USESOURCEFORMAT_APPLY" val="1"/>
  <p:tag name="KSO_WM_FULL_TEXT_BEAUTIFY_COPY_ID" val="2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LAYERLEVEL" val="1_1_1"/>
  <p:tag name="KSO_WM_TAG_VERSION" val="1.0"/>
  <p:tag name="KSO_WM_BEAUTIFY_FLAG" val="#wm#"/>
  <p:tag name="KSO_WM_TEMPLATE_CATEGORY" val="custom"/>
  <p:tag name="KSO_WM_TEMPLATE_INDEX" val="20204450"/>
  <p:tag name="KSO_WM_UNIT_ID" val="custom20204450_5*l_h_i*1_3_2"/>
  <p:tag name="KSO_WM_UNIT_TEXT_FILL_FORE_SCHEMECOLOR_INDEX" val="14"/>
  <p:tag name="KSO_WM_UNIT_TEXT_FILL_TYPE" val="1"/>
  <p:tag name="KSO_WM_UNIT_USESOURCEFORMAT_APPLY" val="1"/>
  <p:tag name="KSO_WM_FULL_TEXT_BEAUTIFY_COPY_ID" val="23"/>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LAYERLEVEL" val="1_1_1"/>
  <p:tag name="KSO_WM_TAG_VERSION" val="1.0"/>
  <p:tag name="KSO_WM_BEAUTIFY_FLAG" val="#wm#"/>
  <p:tag name="KSO_WM_TEMPLATE_CATEGORY" val="custom"/>
  <p:tag name="KSO_WM_TEMPLATE_INDEX" val="20204450"/>
  <p:tag name="KSO_WM_UNIT_ID" val="custom20204450_5*l_h_i*1_2_2"/>
  <p:tag name="KSO_WM_UNIT_TEXT_FILL_FORE_SCHEMECOLOR_INDEX" val="14"/>
  <p:tag name="KSO_WM_UNIT_TEXT_FILL_TYPE" val="1"/>
  <p:tag name="KSO_WM_UNIT_USESOURCEFORMAT_APPLY" val="1"/>
  <p:tag name="KSO_WM_FULL_TEXT_BEAUTIFY_COPY_ID" val="24"/>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LAYERLEVEL" val="1_1_1"/>
  <p:tag name="KSO_WM_TAG_VERSION" val="1.0"/>
  <p:tag name="KSO_WM_BEAUTIFY_FLAG" val="#wm#"/>
  <p:tag name="KSO_WM_TEMPLATE_CATEGORY" val="custom"/>
  <p:tag name="KSO_WM_TEMPLATE_INDEX" val="20204450"/>
  <p:tag name="KSO_WM_UNIT_ID" val="custom20204450_5*l_h_i*1_1_2"/>
  <p:tag name="KSO_WM_UNIT_TEXT_FILL_FORE_SCHEMECOLOR_INDEX" val="14"/>
  <p:tag name="KSO_WM_UNIT_TEXT_FILL_TYPE" val="1"/>
  <p:tag name="KSO_WM_UNIT_USESOURCEFORMAT_APPLY" val="1"/>
  <p:tag name="KSO_WM_FULL_TEXT_BEAUTIFY_COPY_ID" val="25"/>
</p:tagLst>
</file>

<file path=ppt/tags/tag145.xml><?xml version="1.0" encoding="utf-8"?>
<p:tagLst xmlns:p="http://schemas.openxmlformats.org/presentationml/2006/main">
  <p:tag name="KSO_WM_UNIT_COLOR_SCHEME_SHAPE_ID" val="1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LAYERLEVEL" val="1_1_1"/>
  <p:tag name="KSO_WM_TAG_VERSION" val="1.0"/>
  <p:tag name="KSO_WM_BEAUTIFY_FLAG" val="#wm#"/>
  <p:tag name="KSO_WM_TEMPLATE_CATEGORY" val="custom"/>
  <p:tag name="KSO_WM_TEMPLATE_INDEX" val="20204450"/>
  <p:tag name="KSO_WM_UNIT_ID" val="custom20204450_5*l_h_i*1_3_1"/>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16"/>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LAYERLEVEL" val="1_1_1"/>
  <p:tag name="KSO_WM_TAG_VERSION" val="1.0"/>
  <p:tag name="KSO_WM_BEAUTIFY_FLAG" val="#wm#"/>
  <p:tag name="KSO_WM_TEMPLATE_CATEGORY" val="custom"/>
  <p:tag name="KSO_WM_TEMPLATE_INDEX" val="20204450"/>
  <p:tag name="KSO_WM_UNIT_ID" val="custom20204450_5*l_h_i*1_3_2"/>
  <p:tag name="KSO_WM_UNIT_TEXT_FILL_FORE_SCHEMECOLOR_INDEX" val="14"/>
  <p:tag name="KSO_WM_UNIT_TEXT_FILL_TYPE" val="1"/>
  <p:tag name="KSO_WM_UNIT_USESOURCEFORMAT_APPLY" val="1"/>
  <p:tag name="KSO_WM_FULL_TEXT_BEAUTIFY_COPY_ID" val="17"/>
</p:tagLst>
</file>

<file path=ppt/tags/tag147.xml><?xml version="1.0" encoding="utf-8"?>
<p:tagLst xmlns:p="http://schemas.openxmlformats.org/presentationml/2006/main">
  <p:tag name="KSO_WM_FULL_TEXT_BEAUTIFY_COPY_ID" val="6"/>
</p:tagLst>
</file>

<file path=ppt/tags/tag148.xml><?xml version="1.0" encoding="utf-8"?>
<p:tagLst xmlns:p="http://schemas.openxmlformats.org/presentationml/2006/main">
  <p:tag name="KSO_WM_FULL_TEXT_BEAUTIFY_COPY_ID" val="6"/>
</p:tagLst>
</file>

<file path=ppt/tags/tag149.xml><?xml version="1.0" encoding="utf-8"?>
<p:tagLst xmlns:p="http://schemas.openxmlformats.org/presentationml/2006/main">
  <p:tag name="KSO_WM_TEMPLATE_SUBCATEGORY" val="0"/>
  <p:tag name="KSO_WM_SLIDE_TYPE" val="contents"/>
  <p:tag name="KSO_WM_SLIDE_SUBTYPE" val="diag"/>
  <p:tag name="KSO_WM_SLIDE_ITEM_CNT" val="5"/>
  <p:tag name="KSO_WM_SLIDE_INDEX" val="4"/>
  <p:tag name="KSO_WM_DIAGRAM_GROUP_CODE" val="l1-1"/>
  <p:tag name="KSO_WM_SLIDE_DIAGTYPE" val="l"/>
  <p:tag name="KSO_WM_TAG_VERSION" val="1.0"/>
  <p:tag name="KSO_WM_BEAUTIFY_FLAG" val="#wm#"/>
  <p:tag name="KSO_WM_SLIDE_LAYOUT" val="a_l"/>
  <p:tag name="KSO_WM_SLIDE_LAYOUT_CNT" val="1_1"/>
  <p:tag name="KSO_WM_TEMPLATE_MASTER_TYPE" val="1"/>
  <p:tag name="KSO_WM_TEMPLATE_COLOR_TYPE" val="1"/>
  <p:tag name="KSO_WM_TEMPLATE_CATEGORY" val="custom"/>
  <p:tag name="KSO_WM_TEMPLATE_INDEX" val="20204450"/>
  <p:tag name="KSO_WM_SLIDE_ID" val="custom20204450_4"/>
  <p:tag name="KSO_WM_FULL_TEXT_BEAUTIFY_COPY_ID" val="150995333"/>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MEDIACOVER_FLAG" val="1"/>
  <p:tag name="KSO_WM_UNIT_MEDIACOVER_BTN_STATE" val="1"/>
  <p:tag name="KSO_WM_UNIT_MEDIACOVER_BTNRECT" val="9578*4764*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51.xml><?xml version="1.0" encoding="utf-8"?>
<p:tagLst xmlns:p="http://schemas.openxmlformats.org/presentationml/2006/main">
  <p:tag name="KSO_WM_BEAUTIFY_FLAG" val="#wm#"/>
  <p:tag name="KSO_WM_TEMPLATE_CATEGORY" val="custom"/>
  <p:tag name="KSO_WM_TEMPLATE_INDEX" val="20204450"/>
  <p:tag name="KSO_WM_SPECIAL_SOURCE" val="bdnull"/>
</p:tagLst>
</file>

<file path=ppt/tags/tag152.xml><?xml version="1.0" encoding="utf-8"?>
<p:tagLst xmlns:p="http://schemas.openxmlformats.org/presentationml/2006/main">
  <p:tag name="KSO_WM_BEAUTIFY_FLAG" val="#wm#"/>
  <p:tag name="KSO_WM_TEMPLATE_CATEGORY" val="custom"/>
  <p:tag name="KSO_WM_TEMPLATE_INDEX" val="20204450"/>
  <p:tag name="KSO_WM_SPECIAL_SOURCE" val="bdnull"/>
</p:tagLst>
</file>

<file path=ppt/tags/tag153.xml><?xml version="1.0" encoding="utf-8"?>
<p:tagLst xmlns:p="http://schemas.openxmlformats.org/presentationml/2006/main">
  <p:tag name="KSO_WM_BEAUTIFY_FLAG" val="#wm#"/>
  <p:tag name="KSO_WM_TEMPLATE_CATEGORY" val="custom"/>
  <p:tag name="KSO_WM_TEMPLATE_INDEX" val="20204450"/>
  <p:tag name="KSO_WM_SPECIAL_SOURCE" val="bdnull"/>
</p:tagLst>
</file>

<file path=ppt/tags/tag154.xml><?xml version="1.0" encoding="utf-8"?>
<p:tagLst xmlns:p="http://schemas.openxmlformats.org/presentationml/2006/main">
  <p:tag name="KSO_WM_UNIT_PLACING_PICTURE_USER_VIEWPORT" val="{&quot;height&quot;:2400,&quot;width&quot;:12168}"/>
</p:tagLst>
</file>

<file path=ppt/tags/tag155.xml><?xml version="1.0" encoding="utf-8"?>
<p:tagLst xmlns:p="http://schemas.openxmlformats.org/presentationml/2006/main">
  <p:tag name="KSO_WM_BEAUTIFY_FLAG" val="#wm#"/>
  <p:tag name="KSO_WM_TEMPLATE_CATEGORY" val="custom"/>
  <p:tag name="KSO_WM_TEMPLATE_INDEX" val="20204450"/>
  <p:tag name="KSO_WM_SPECIAL_SOURCE" val="bdnull"/>
</p:tagLst>
</file>

<file path=ppt/tags/tag156.xml><?xml version="1.0" encoding="utf-8"?>
<p:tagLst xmlns:p="http://schemas.openxmlformats.org/presentationml/2006/main">
  <p:tag name="KSO_WM_FULL_TEXT_BEAUTIFY_COPY_ID" val="3"/>
</p:tagLst>
</file>

<file path=ppt/tags/tag157.xml><?xml version="1.0" encoding="utf-8"?>
<p:tagLst xmlns:p="http://schemas.openxmlformats.org/presentationml/2006/main">
  <p:tag name="KSO_WM_BEAUTIFY_FLAG" val="#wm#"/>
  <p:tag name="KSO_WM_TEMPLATE_CATEGORY" val="custom"/>
  <p:tag name="KSO_WM_TEMPLATE_INDEX" val="20204450"/>
  <p:tag name="KSO_WM_SPECIAL_SOURCE" val="bdnull"/>
</p:tagLst>
</file>

<file path=ppt/tags/tag158.xml><?xml version="1.0" encoding="utf-8"?>
<p:tagLst xmlns:p="http://schemas.openxmlformats.org/presentationml/2006/main">
  <p:tag name="KSO_WM_UNIT_TABLE_BEAUTIFY" val="smartTable{af2e9b02-55a5-47ed-99ca-d96a821f385a}"/>
  <p:tag name="TABLE_ENDDRAG_ORIGIN_RECT" val="795*408"/>
  <p:tag name="TABLE_ENDDRAG_RECT" val="83*97*795*408"/>
</p:tagLst>
</file>

<file path=ppt/tags/tag159.xml><?xml version="1.0" encoding="utf-8"?>
<p:tagLst xmlns:p="http://schemas.openxmlformats.org/presentationml/2006/main">
  <p:tag name="KSO_WM_BEAUTIFY_FLAG" val="#wm#"/>
  <p:tag name="KSO_WM_TEMPLATE_CATEGORY" val="custom"/>
  <p:tag name="KSO_WM_TEMPLATE_INDEX" val="20204450"/>
  <p:tag name="KSO_WM_SPECIAL_SOURCE" val="bdnu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FULL_TEXT_BEAUTIFY_COPY_ID" val="9"/>
</p:tagLst>
</file>

<file path=ppt/tags/tag161.xml><?xml version="1.0" encoding="utf-8"?>
<p:tagLst xmlns:p="http://schemas.openxmlformats.org/presentationml/2006/main">
  <p:tag name="KSO_WM_FULL_TEXT_BEAUTIFY_COPY_ID" val="10"/>
</p:tagLst>
</file>

<file path=ppt/tags/tag162.xml><?xml version="1.0" encoding="utf-8"?>
<p:tagLst xmlns:p="http://schemas.openxmlformats.org/presentationml/2006/main">
  <p:tag name="KSO_WM_FULL_TEXT_BEAUTIFY_COPY_ID" val="15"/>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1"/>
  <p:tag name="KSO_WM_UNIT_VALUE" val="10"/>
  <p:tag name="KSO_WM_UNIT_TYPE" val="a"/>
  <p:tag name="KSO_WM_UNIT_INDEX" val="1"/>
  <p:tag name="KSO_WM_UNIT_PRESET_TEXT" val="谢谢观看"/>
  <p:tag name="KSO_WM_TEMPLATE_CATEGORY" val="custom"/>
  <p:tag name="KSO_WM_TEMPLATE_INDEX" val="20204450"/>
  <p:tag name="KSO_WM_UNIT_ID" val="custom20204450_41*a*1"/>
  <p:tag name="KSO_WM_UNIT_ISNUMDGMTITLE" val="0"/>
  <p:tag name="KSO_WM_FULL_TEXT_BEAUTIFY_COPY_ID" val="1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26"/>
  <p:tag name="KSO_WM_UNIT_TYPE" val="b"/>
  <p:tag name="KSO_WM_UNIT_INDEX" val="1"/>
  <p:tag name="KSO_WM_UNIT_PRESET_TEXT" val="单击此处添加副标题内容"/>
  <p:tag name="KSO_WM_TEMPLATE_CATEGORY" val="custom"/>
  <p:tag name="KSO_WM_TEMPLATE_INDEX" val="20204450"/>
  <p:tag name="KSO_WM_UNIT_ID" val="custom20204450_41*b*1"/>
  <p:tag name="KSO_WM_UNIT_ISNUMDGMTITLE" val="0"/>
  <p:tag name="KSO_WM_FULL_TEXT_BEAUTIFY_COPY_ID" val="12"/>
</p:tagLst>
</file>

<file path=ppt/tags/tag165.xml><?xml version="1.0" encoding="utf-8"?>
<p:tagLst xmlns:p="http://schemas.openxmlformats.org/presentationml/2006/main">
  <p:tag name="KSO_WM_BEAUTIFY_FLAG" val="#wm#"/>
  <p:tag name="KSO_WM_TEMPLATE_CATEGORY" val="custom"/>
  <p:tag name="KSO_WM_TEMPLATE_INDEX" val="20204450"/>
  <p:tag name="KSO_WM_SPECIAL_SOURCE" val="bdnull"/>
</p:tagLst>
</file>

<file path=ppt/tags/tag166.xml><?xml version="1.0" encoding="utf-8"?>
<p:tagLst xmlns:p="http://schemas.openxmlformats.org/presentationml/2006/main">
  <p:tag name="KSO_DOCER_TEMPLATE_OPEN_ONCE_MARK" val="1"/>
  <p:tag name="COMMONDATA" val="eyJoZGlkIjoiN2FlNTZmN2Y1ZjU5NDdkZTM0MGE4MDM3MWY0MmViZWM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heme/theme1.xml><?xml version="1.0" encoding="utf-8"?>
<a:theme xmlns:a="http://schemas.openxmlformats.org/drawingml/2006/main" name="4_Office 主题​​">
  <a:themeElements>
    <a:clrScheme name="自定义 5">
      <a:dk1>
        <a:sysClr val="windowText" lastClr="000000"/>
      </a:dk1>
      <a:lt1>
        <a:sysClr val="window" lastClr="FFFFFF"/>
      </a:lt1>
      <a:dk2>
        <a:srgbClr val="E5F8DC"/>
      </a:dk2>
      <a:lt2>
        <a:srgbClr val="FFFFFF"/>
      </a:lt2>
      <a:accent1>
        <a:srgbClr val="17801E"/>
      </a:accent1>
      <a:accent2>
        <a:srgbClr val="3A963C"/>
      </a:accent2>
      <a:accent3>
        <a:srgbClr val="5EAD5B"/>
      </a:accent3>
      <a:accent4>
        <a:srgbClr val="81C379"/>
      </a:accent4>
      <a:accent5>
        <a:srgbClr val="A5DA98"/>
      </a:accent5>
      <a:accent6>
        <a:srgbClr val="C8F0B6"/>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1329</Words>
  <Application>WPS 演示</Application>
  <PresentationFormat>宽屏</PresentationFormat>
  <Paragraphs>107</Paragraphs>
  <Slides>9</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9</vt:i4>
      </vt:variant>
    </vt:vector>
  </HeadingPairs>
  <TitlesOfParts>
    <vt:vector size="20" baseType="lpstr">
      <vt:lpstr>Arial</vt:lpstr>
      <vt:lpstr>宋体</vt:lpstr>
      <vt:lpstr>Wingdings</vt:lpstr>
      <vt:lpstr>微软雅黑</vt:lpstr>
      <vt:lpstr>Symbol</vt:lpstr>
      <vt:lpstr>Arial</vt:lpstr>
      <vt:lpstr>黑体</vt:lpstr>
      <vt:lpstr>仿宋</vt:lpstr>
      <vt:lpstr>汉仪旗黑-85S</vt:lpstr>
      <vt:lpstr>Arial Unicode MS</vt:lpstr>
      <vt:lpstr>4_Office 主题​​</vt:lpstr>
      <vt:lpstr>PowerPoint 演示文稿</vt:lpstr>
      <vt:lpstr>PowerPoint 演示文稿</vt:lpstr>
      <vt:lpstr>一、智乐帮短视频介绍</vt:lpstr>
      <vt:lpstr>二、 国家有关青少年郁症防治的政策与文件 </vt:lpstr>
      <vt:lpstr>PowerPoint 演示文稿</vt:lpstr>
      <vt:lpstr>PowerPoint 演示文稿</vt:lpstr>
      <vt:lpstr>三、智乐帮小程序的流程介绍 </vt:lpstr>
      <vt:lpstr>     四、同类竞品对比</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璐</cp:lastModifiedBy>
  <cp:revision>91</cp:revision>
  <dcterms:created xsi:type="dcterms:W3CDTF">2019-06-19T02:08:00Z</dcterms:created>
  <dcterms:modified xsi:type="dcterms:W3CDTF">2022-07-08T05:29:11Z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2052-11.1.0.11753</vt:lpwstr>
  </property>
  <property fmtid="{D5CDD505-2E9C-101B-9397-08002B2CF9AE}" pid="3" name="ICV">
    <vt:lpwstr>6C5D40D217234A2198D96EFED3A99C8E</vt:lpwstr>
  </property>
</Properties>
</file>