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9" r:id="rId4"/>
    <p:sldMasterId id="2147483698" r:id="rId5"/>
  </p:sldMasterIdLst>
  <p:notesMasterIdLst>
    <p:notesMasterId r:id="rId8"/>
  </p:notesMasterIdLst>
  <p:sldIdLst>
    <p:sldId id="288" r:id="rId6"/>
    <p:sldId id="389" r:id="rId7"/>
    <p:sldId id="321" r:id="rId9"/>
    <p:sldId id="444" r:id="rId10"/>
    <p:sldId id="449" r:id="rId11"/>
    <p:sldId id="448" r:id="rId12"/>
    <p:sldId id="447" r:id="rId13"/>
    <p:sldId id="303" r:id="rId14"/>
    <p:sldId id="421" r:id="rId15"/>
    <p:sldId id="422" r:id="rId16"/>
    <p:sldId id="258" r:id="rId17"/>
    <p:sldId id="260" r:id="rId18"/>
    <p:sldId id="262" r:id="rId19"/>
    <p:sldId id="263" r:id="rId20"/>
    <p:sldId id="311" r:id="rId21"/>
    <p:sldId id="312" r:id="rId22"/>
    <p:sldId id="313" r:id="rId23"/>
    <p:sldId id="264" r:id="rId24"/>
    <p:sldId id="301" r:id="rId25"/>
    <p:sldId id="316" r:id="rId26"/>
    <p:sldId id="318" r:id="rId27"/>
    <p:sldId id="451" r:id="rId28"/>
    <p:sldId id="287" r:id="rId29"/>
    <p:sldId id="476" r:id="rId30"/>
    <p:sldId id="477" r:id="rId31"/>
    <p:sldId id="478" r:id="rId32"/>
    <p:sldId id="479" r:id="rId33"/>
    <p:sldId id="480" r:id="rId34"/>
    <p:sldId id="475" r:id="rId35"/>
  </p:sldIdLst>
  <p:sldSz cx="9144000" cy="6858000" type="screen4x3"/>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幸全" initials="幸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52D1"/>
    <a:srgbClr val="E40D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590" y="-90"/>
      </p:cViewPr>
      <p:guideLst>
        <p:guide orient="horz" pos="2073"/>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0" Type="http://schemas.openxmlformats.org/officeDocument/2006/relationships/tags" Target="tags/tag578.xml"/><Relationship Id="rId4" Type="http://schemas.openxmlformats.org/officeDocument/2006/relationships/slideMaster" Target="slideMasters/slideMaster3.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4E5D49-73DC-4F12-9286-E1E270B96B4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3.png"/><Relationship Id="rId6" Type="http://schemas.openxmlformats.org/officeDocument/2006/relationships/tags" Target="../tags/tag11.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png"/><Relationship Id="rId3" Type="http://schemas.openxmlformats.org/officeDocument/2006/relationships/tags" Target="../tags/tag10.xml"/><Relationship Id="rId2" Type="http://schemas.openxmlformats.org/officeDocument/2006/relationships/tags" Target="../tags/tag9.xml"/><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image" Target="../media/image4.jpeg"/><Relationship Id="rId2" Type="http://schemas.openxmlformats.org/officeDocument/2006/relationships/tags" Target="../tags/tag17.xml"/><Relationship Id="rId16" Type="http://schemas.openxmlformats.org/officeDocument/2006/relationships/tags" Target="../tags/tag30.xml"/><Relationship Id="rId15" Type="http://schemas.openxmlformats.org/officeDocument/2006/relationships/tags" Target="../tags/tag29.xml"/><Relationship Id="rId14" Type="http://schemas.openxmlformats.org/officeDocument/2006/relationships/tags" Target="../tags/tag28.xml"/><Relationship Id="rId13" Type="http://schemas.openxmlformats.org/officeDocument/2006/relationships/tags" Target="../tags/tag27.xml"/><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3.png"/><Relationship Id="rId6" Type="http://schemas.openxmlformats.org/officeDocument/2006/relationships/tags" Target="../tags/tag33.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png"/><Relationship Id="rId3" Type="http://schemas.openxmlformats.org/officeDocument/2006/relationships/tags" Target="../tags/tag32.xml"/><Relationship Id="rId2" Type="http://schemas.openxmlformats.org/officeDocument/2006/relationships/tags" Target="../tags/tag31.xml"/><Relationship Id="rId14" Type="http://schemas.openxmlformats.org/officeDocument/2006/relationships/tags" Target="../tags/tag39.xml"/><Relationship Id="rId13" Type="http://schemas.openxmlformats.org/officeDocument/2006/relationships/tags" Target="../tags/tag38.xml"/><Relationship Id="rId12" Type="http://schemas.openxmlformats.org/officeDocument/2006/relationships/tags" Target="../tags/tag37.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3.png"/><Relationship Id="rId6" Type="http://schemas.openxmlformats.org/officeDocument/2006/relationships/tags" Target="../tags/tag42.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png"/><Relationship Id="rId3" Type="http://schemas.openxmlformats.org/officeDocument/2006/relationships/tags" Target="../tags/tag41.xml"/><Relationship Id="rId2" Type="http://schemas.openxmlformats.org/officeDocument/2006/relationships/tags" Target="../tags/tag40.xml"/><Relationship Id="rId16" Type="http://schemas.openxmlformats.org/officeDocument/2006/relationships/tags" Target="../tags/tag50.xml"/><Relationship Id="rId15" Type="http://schemas.openxmlformats.org/officeDocument/2006/relationships/tags" Target="../tags/tag49.xml"/><Relationship Id="rId14" Type="http://schemas.openxmlformats.org/officeDocument/2006/relationships/tags" Target="../tags/tag48.xml"/><Relationship Id="rId13" Type="http://schemas.openxmlformats.org/officeDocument/2006/relationships/tags" Target="../tags/tag4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tags" Target="../tags/tag56.xml"/><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image" Target="../media/image5.jpeg"/><Relationship Id="rId3" Type="http://schemas.openxmlformats.org/officeDocument/2006/relationships/tags" Target="../tags/tag52.xml"/><Relationship Id="rId2" Type="http://schemas.openxmlformats.org/officeDocument/2006/relationships/tags" Target="../tags/tag51.xml"/><Relationship Id="rId19" Type="http://schemas.openxmlformats.org/officeDocument/2006/relationships/tags" Target="../tags/tag65.xml"/><Relationship Id="rId18" Type="http://schemas.openxmlformats.org/officeDocument/2006/relationships/tags" Target="../tags/tag64.xml"/><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image" Target="file:///C:\Users\1V994W2\PycharmProjects\PPT_Background_Generation/pic_temp/0_pic_quater_right_down.png" TargetMode="External"/><Relationship Id="rId14" Type="http://schemas.openxmlformats.org/officeDocument/2006/relationships/image" Target="../media/image2.png"/><Relationship Id="rId13" Type="http://schemas.openxmlformats.org/officeDocument/2006/relationships/tags" Target="../tags/tag61.xml"/><Relationship Id="rId12" Type="http://schemas.openxmlformats.org/officeDocument/2006/relationships/tags" Target="../tags/tag60.xml"/><Relationship Id="rId11" Type="http://schemas.openxmlformats.org/officeDocument/2006/relationships/tags" Target="../tags/tag59.xml"/><Relationship Id="rId10" Type="http://schemas.openxmlformats.org/officeDocument/2006/relationships/tags" Target="../tags/tag58.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3.png"/><Relationship Id="rId6" Type="http://schemas.openxmlformats.org/officeDocument/2006/relationships/tags" Target="../tags/tag71.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png"/><Relationship Id="rId3" Type="http://schemas.openxmlformats.org/officeDocument/2006/relationships/tags" Target="../tags/tag70.xml"/><Relationship Id="rId2" Type="http://schemas.openxmlformats.org/officeDocument/2006/relationships/tags" Target="../tags/tag69.xml"/><Relationship Id="rId14" Type="http://schemas.openxmlformats.org/officeDocument/2006/relationships/tags" Target="../tags/tag77.xml"/><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3.png"/><Relationship Id="rId6" Type="http://schemas.openxmlformats.org/officeDocument/2006/relationships/tags" Target="../tags/tag80.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png"/><Relationship Id="rId3" Type="http://schemas.openxmlformats.org/officeDocument/2006/relationships/tags" Target="../tags/tag79.xml"/><Relationship Id="rId2" Type="http://schemas.openxmlformats.org/officeDocument/2006/relationships/tags" Target="../tags/tag78.xml"/><Relationship Id="rId13" Type="http://schemas.openxmlformats.org/officeDocument/2006/relationships/tags" Target="../tags/tag85.xml"/><Relationship Id="rId12" Type="http://schemas.openxmlformats.org/officeDocument/2006/relationships/tags" Target="../tags/tag84.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3.png"/><Relationship Id="rId6" Type="http://schemas.openxmlformats.org/officeDocument/2006/relationships/tags" Target="../tags/tag88.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png"/><Relationship Id="rId3" Type="http://schemas.openxmlformats.org/officeDocument/2006/relationships/tags" Target="../tags/tag87.xml"/><Relationship Id="rId2" Type="http://schemas.openxmlformats.org/officeDocument/2006/relationships/tags" Target="../tags/tag86.xml"/><Relationship Id="rId12" Type="http://schemas.openxmlformats.org/officeDocument/2006/relationships/tags" Target="../tags/tag92.xml"/><Relationship Id="rId11" Type="http://schemas.openxmlformats.org/officeDocument/2006/relationships/tags" Target="../tags/tag91.xml"/><Relationship Id="rId10" Type="http://schemas.openxmlformats.org/officeDocument/2006/relationships/tags" Target="../tags/tag90.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3.png"/><Relationship Id="rId5" Type="http://schemas.openxmlformats.org/officeDocument/2006/relationships/tags" Target="../tags/tag100.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2.png"/><Relationship Id="rId2" Type="http://schemas.openxmlformats.org/officeDocument/2006/relationships/tags" Target="../tags/tag99.xml"/><Relationship Id="rId11" Type="http://schemas.openxmlformats.org/officeDocument/2006/relationships/tags" Target="../tags/tag104.xml"/><Relationship Id="rId10" Type="http://schemas.openxmlformats.org/officeDocument/2006/relationships/tags" Target="../tags/tag103.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3.png"/><Relationship Id="rId6" Type="http://schemas.openxmlformats.org/officeDocument/2006/relationships/tags" Target="../tags/tag107.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png"/><Relationship Id="rId3" Type="http://schemas.openxmlformats.org/officeDocument/2006/relationships/tags" Target="../tags/tag106.xml"/><Relationship Id="rId2" Type="http://schemas.openxmlformats.org/officeDocument/2006/relationships/tags" Target="../tags/tag105.xml"/><Relationship Id="rId13" Type="http://schemas.openxmlformats.org/officeDocument/2006/relationships/tags" Target="../tags/tag112.xml"/><Relationship Id="rId12" Type="http://schemas.openxmlformats.org/officeDocument/2006/relationships/tags" Target="../tags/tag111.xml"/><Relationship Id="rId11" Type="http://schemas.openxmlformats.org/officeDocument/2006/relationships/tags" Target="../tags/tag110.xml"/><Relationship Id="rId10" Type="http://schemas.openxmlformats.org/officeDocument/2006/relationships/tags" Target="../tags/tag109.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png"/><Relationship Id="rId3" Type="http://schemas.openxmlformats.org/officeDocument/2006/relationships/tags" Target="../tags/tag114.xml"/><Relationship Id="rId2" Type="http://schemas.openxmlformats.org/officeDocument/2006/relationships/tags" Target="../tags/tag113.xml"/><Relationship Id="rId11" Type="http://schemas.openxmlformats.org/officeDocument/2006/relationships/tags" Target="../tags/tag120.xml"/><Relationship Id="rId10" Type="http://schemas.openxmlformats.org/officeDocument/2006/relationships/tags" Target="../tags/tag119.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3.png"/><Relationship Id="rId6" Type="http://schemas.openxmlformats.org/officeDocument/2006/relationships/tags" Target="../tags/tag123.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png"/><Relationship Id="rId3" Type="http://schemas.openxmlformats.org/officeDocument/2006/relationships/tags" Target="../tags/tag122.xml"/><Relationship Id="rId2" Type="http://schemas.openxmlformats.org/officeDocument/2006/relationships/tags" Target="../tags/tag121.xml"/><Relationship Id="rId14" Type="http://schemas.openxmlformats.org/officeDocument/2006/relationships/tags" Target="../tags/tag129.xml"/><Relationship Id="rId13" Type="http://schemas.openxmlformats.org/officeDocument/2006/relationships/tags" Target="../tags/tag128.xml"/><Relationship Id="rId12" Type="http://schemas.openxmlformats.org/officeDocument/2006/relationships/tags" Target="../tags/tag127.xml"/><Relationship Id="rId11" Type="http://schemas.openxmlformats.org/officeDocument/2006/relationships/tags" Target="../tags/tag126.xml"/><Relationship Id="rId10" Type="http://schemas.openxmlformats.org/officeDocument/2006/relationships/tags" Target="../tags/tag125.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3.png"/><Relationship Id="rId6" Type="http://schemas.openxmlformats.org/officeDocument/2006/relationships/tags" Target="../tags/tag132.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png"/><Relationship Id="rId3" Type="http://schemas.openxmlformats.org/officeDocument/2006/relationships/tags" Target="../tags/tag131.xml"/><Relationship Id="rId2" Type="http://schemas.openxmlformats.org/officeDocument/2006/relationships/tags" Target="../tags/tag130.xml"/><Relationship Id="rId14" Type="http://schemas.openxmlformats.org/officeDocument/2006/relationships/tags" Target="../tags/tag138.xml"/><Relationship Id="rId13" Type="http://schemas.openxmlformats.org/officeDocument/2006/relationships/tags" Target="../tags/tag137.xml"/><Relationship Id="rId12" Type="http://schemas.openxmlformats.org/officeDocument/2006/relationships/tags" Target="../tags/tag136.xml"/><Relationship Id="rId11" Type="http://schemas.openxmlformats.org/officeDocument/2006/relationships/tags" Target="../tags/tag135.xml"/><Relationship Id="rId10" Type="http://schemas.openxmlformats.org/officeDocument/2006/relationships/tags" Target="../tags/tag134.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42.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3.png"/><Relationship Id="rId6" Type="http://schemas.openxmlformats.org/officeDocument/2006/relationships/tags" Target="../tags/tag141.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png"/><Relationship Id="rId3" Type="http://schemas.openxmlformats.org/officeDocument/2006/relationships/tags" Target="../tags/tag140.xml"/><Relationship Id="rId2" Type="http://schemas.openxmlformats.org/officeDocument/2006/relationships/tags" Target="../tags/tag139.xml"/><Relationship Id="rId16" Type="http://schemas.openxmlformats.org/officeDocument/2006/relationships/tags" Target="../tags/tag149.xml"/><Relationship Id="rId15" Type="http://schemas.openxmlformats.org/officeDocument/2006/relationships/tags" Target="../tags/tag148.xml"/><Relationship Id="rId14" Type="http://schemas.openxmlformats.org/officeDocument/2006/relationships/tags" Target="../tags/tag147.xml"/><Relationship Id="rId13" Type="http://schemas.openxmlformats.org/officeDocument/2006/relationships/tags" Target="../tags/tag146.xml"/><Relationship Id="rId12" Type="http://schemas.openxmlformats.org/officeDocument/2006/relationships/tags" Target="../tags/tag145.xml"/><Relationship Id="rId11" Type="http://schemas.openxmlformats.org/officeDocument/2006/relationships/tags" Target="../tags/tag144.xml"/><Relationship Id="rId10" Type="http://schemas.openxmlformats.org/officeDocument/2006/relationships/tags" Target="../tags/tag143.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3.png"/><Relationship Id="rId6" Type="http://schemas.openxmlformats.org/officeDocument/2006/relationships/tags" Target="../tags/tag152.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png"/><Relationship Id="rId3" Type="http://schemas.openxmlformats.org/officeDocument/2006/relationships/tags" Target="../tags/tag151.xml"/><Relationship Id="rId2" Type="http://schemas.openxmlformats.org/officeDocument/2006/relationships/tags" Target="../tags/tag150.xml"/><Relationship Id="rId13" Type="http://schemas.openxmlformats.org/officeDocument/2006/relationships/tags" Target="../tags/tag157.xml"/><Relationship Id="rId12" Type="http://schemas.openxmlformats.org/officeDocument/2006/relationships/tags" Target="../tags/tag156.xml"/><Relationship Id="rId11" Type="http://schemas.openxmlformats.org/officeDocument/2006/relationships/tags" Target="../tags/tag155.xml"/><Relationship Id="rId10" Type="http://schemas.openxmlformats.org/officeDocument/2006/relationships/tags" Target="../tags/tag154.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169.xml"/><Relationship Id="rId8" Type="http://schemas.openxmlformats.org/officeDocument/2006/relationships/tags" Target="../tags/tag168.xml"/><Relationship Id="rId7" Type="http://schemas.openxmlformats.org/officeDocument/2006/relationships/tags" Target="../tags/tag167.xml"/><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6.png"/><Relationship Id="rId2" Type="http://schemas.openxmlformats.org/officeDocument/2006/relationships/tags" Target="../tags/tag164.xml"/><Relationship Id="rId10" Type="http://schemas.openxmlformats.org/officeDocument/2006/relationships/tags" Target="../tags/tag170.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172.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7.png"/><Relationship Id="rId2" Type="http://schemas.openxmlformats.org/officeDocument/2006/relationships/tags" Target="../tags/tag171.xml"/><Relationship Id="rId12" Type="http://schemas.openxmlformats.org/officeDocument/2006/relationships/tags" Target="../tags/tag177.xml"/><Relationship Id="rId11" Type="http://schemas.openxmlformats.org/officeDocument/2006/relationships/tags" Target="../tags/tag176.xml"/><Relationship Id="rId10" Type="http://schemas.openxmlformats.org/officeDocument/2006/relationships/tags" Target="../tags/tag175.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183.xml"/><Relationship Id="rId8" Type="http://schemas.openxmlformats.org/officeDocument/2006/relationships/tags" Target="../tags/tag182.xml"/><Relationship Id="rId7" Type="http://schemas.openxmlformats.org/officeDocument/2006/relationships/tags" Target="../tags/tag181.xml"/><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image" Target="file:///C:\Users\1V994W2\PycharmProjects\PPT_Background_Generation/pic_temp/pic_half_left.png" TargetMode="External"/><Relationship Id="rId3" Type="http://schemas.openxmlformats.org/officeDocument/2006/relationships/image" Target="../media/image9.png"/><Relationship Id="rId2" Type="http://schemas.openxmlformats.org/officeDocument/2006/relationships/tags" Target="../tags/tag178.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187.xml"/><Relationship Id="rId8" Type="http://schemas.openxmlformats.org/officeDocument/2006/relationships/tags" Target="../tags/tag186.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185.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7.png"/><Relationship Id="rId2" Type="http://schemas.openxmlformats.org/officeDocument/2006/relationships/tags" Target="../tags/tag184.xml"/><Relationship Id="rId13" Type="http://schemas.openxmlformats.org/officeDocument/2006/relationships/tags" Target="../tags/tag191.xml"/><Relationship Id="rId12" Type="http://schemas.openxmlformats.org/officeDocument/2006/relationships/tags" Target="../tags/tag190.xml"/><Relationship Id="rId11" Type="http://schemas.openxmlformats.org/officeDocument/2006/relationships/tags" Target="../tags/tag189.xml"/><Relationship Id="rId10" Type="http://schemas.openxmlformats.org/officeDocument/2006/relationships/tags" Target="../tags/tag188.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195.xml"/><Relationship Id="rId8" Type="http://schemas.openxmlformats.org/officeDocument/2006/relationships/tags" Target="../tags/tag194.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193.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7.png"/><Relationship Id="rId2" Type="http://schemas.openxmlformats.org/officeDocument/2006/relationships/tags" Target="../tags/tag192.xml"/><Relationship Id="rId15" Type="http://schemas.openxmlformats.org/officeDocument/2006/relationships/tags" Target="../tags/tag201.xml"/><Relationship Id="rId14" Type="http://schemas.openxmlformats.org/officeDocument/2006/relationships/tags" Target="../tags/tag200.xml"/><Relationship Id="rId13" Type="http://schemas.openxmlformats.org/officeDocument/2006/relationships/tags" Target="../tags/tag199.xml"/><Relationship Id="rId12" Type="http://schemas.openxmlformats.org/officeDocument/2006/relationships/tags" Target="../tags/tag198.xml"/><Relationship Id="rId11" Type="http://schemas.openxmlformats.org/officeDocument/2006/relationships/tags" Target="../tags/tag197.xml"/><Relationship Id="rId10" Type="http://schemas.openxmlformats.org/officeDocument/2006/relationships/tags" Target="../tags/tag196.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205.xml"/><Relationship Id="rId8" Type="http://schemas.openxmlformats.org/officeDocument/2006/relationships/tags" Target="../tags/tag204.xml"/><Relationship Id="rId7" Type="http://schemas.openxmlformats.org/officeDocument/2006/relationships/image" Target="file:///C:\Users\1V994W2\PycharmProjects\PPT_Background_Generation/pic_temp/0_pic_quater_left_up.png" TargetMode="External"/><Relationship Id="rId6" Type="http://schemas.openxmlformats.org/officeDocument/2006/relationships/image" Target="../media/image7.png"/><Relationship Id="rId5" Type="http://schemas.openxmlformats.org/officeDocument/2006/relationships/tags" Target="../tags/tag203.xml"/><Relationship Id="rId4" Type="http://schemas.openxmlformats.org/officeDocument/2006/relationships/image" Target="file:///C:\Users\1V994W2\Documents\Tencent%20Files\574576071\FileRecv\&#25340;&#35013;&#32032;&#26448;\forleft%201-23\\23\subject_holdright_99,156,192_0_staid_full_0.png" TargetMode="External"/><Relationship Id="rId3" Type="http://schemas.openxmlformats.org/officeDocument/2006/relationships/image" Target="../media/image10.png"/><Relationship Id="rId2" Type="http://schemas.openxmlformats.org/officeDocument/2006/relationships/tags" Target="../tags/tag202.xml"/><Relationship Id="rId11" Type="http://schemas.openxmlformats.org/officeDocument/2006/relationships/tags" Target="../tags/tag207.xml"/><Relationship Id="rId10" Type="http://schemas.openxmlformats.org/officeDocument/2006/relationships/tags" Target="../tags/tag206.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214.xml"/><Relationship Id="rId8" Type="http://schemas.openxmlformats.org/officeDocument/2006/relationships/tags" Target="../tags/tag213.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212.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7.png"/><Relationship Id="rId2" Type="http://schemas.openxmlformats.org/officeDocument/2006/relationships/tags" Target="../tags/tag211.xml"/><Relationship Id="rId13" Type="http://schemas.openxmlformats.org/officeDocument/2006/relationships/tags" Target="../tags/tag218.xml"/><Relationship Id="rId12" Type="http://schemas.openxmlformats.org/officeDocument/2006/relationships/tags" Target="../tags/tag217.xml"/><Relationship Id="rId11" Type="http://schemas.openxmlformats.org/officeDocument/2006/relationships/tags" Target="../tags/tag216.xml"/><Relationship Id="rId10" Type="http://schemas.openxmlformats.org/officeDocument/2006/relationships/tags" Target="../tags/tag215.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9" Type="http://schemas.openxmlformats.org/officeDocument/2006/relationships/tags" Target="../tags/tag222.xml"/><Relationship Id="rId8" Type="http://schemas.openxmlformats.org/officeDocument/2006/relationships/tags" Target="../tags/tag221.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220.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7.png"/><Relationship Id="rId2" Type="http://schemas.openxmlformats.org/officeDocument/2006/relationships/tags" Target="../tags/tag219.xml"/><Relationship Id="rId12" Type="http://schemas.openxmlformats.org/officeDocument/2006/relationships/tags" Target="../tags/tag225.xml"/><Relationship Id="rId11" Type="http://schemas.openxmlformats.org/officeDocument/2006/relationships/tags" Target="../tags/tag224.xml"/><Relationship Id="rId10" Type="http://schemas.openxmlformats.org/officeDocument/2006/relationships/tags" Target="../tags/tag223.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229.xml"/><Relationship Id="rId8" Type="http://schemas.openxmlformats.org/officeDocument/2006/relationships/tags" Target="../tags/tag228.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227.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7.png"/><Relationship Id="rId2" Type="http://schemas.openxmlformats.org/officeDocument/2006/relationships/tags" Target="../tags/tag226.xml"/><Relationship Id="rId11" Type="http://schemas.openxmlformats.org/officeDocument/2006/relationships/tags" Target="../tags/tag231.xml"/><Relationship Id="rId10" Type="http://schemas.openxmlformats.org/officeDocument/2006/relationships/tags" Target="../tags/tag230.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9" Type="http://schemas.openxmlformats.org/officeDocument/2006/relationships/tags" Target="../tags/tag237.xml"/><Relationship Id="rId8" Type="http://schemas.openxmlformats.org/officeDocument/2006/relationships/tags" Target="../tags/tag236.xml"/><Relationship Id="rId7" Type="http://schemas.openxmlformats.org/officeDocument/2006/relationships/tags" Target="../tags/tag235.xml"/><Relationship Id="rId6" Type="http://schemas.openxmlformats.org/officeDocument/2006/relationships/tags" Target="../tags/tag234.xml"/><Relationship Id="rId5" Type="http://schemas.openxmlformats.org/officeDocument/2006/relationships/tags" Target="../tags/tag233.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6.png"/><Relationship Id="rId2" Type="http://schemas.openxmlformats.org/officeDocument/2006/relationships/tags" Target="../tags/tag232.xml"/><Relationship Id="rId10" Type="http://schemas.openxmlformats.org/officeDocument/2006/relationships/tags" Target="../tags/tag238.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9" Type="http://schemas.openxmlformats.org/officeDocument/2006/relationships/tags" Target="../tags/tag242.xml"/><Relationship Id="rId8" Type="http://schemas.openxmlformats.org/officeDocument/2006/relationships/tags" Target="../tags/tag241.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240.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7.png"/><Relationship Id="rId2" Type="http://schemas.openxmlformats.org/officeDocument/2006/relationships/tags" Target="../tags/tag239.xml"/><Relationship Id="rId11" Type="http://schemas.openxmlformats.org/officeDocument/2006/relationships/tags" Target="../tags/tag244.xml"/><Relationship Id="rId10" Type="http://schemas.openxmlformats.org/officeDocument/2006/relationships/tags" Target="../tags/tag243.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248.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8.png"/><Relationship Id="rId6" Type="http://schemas.openxmlformats.org/officeDocument/2006/relationships/tags" Target="../tags/tag247.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7.png"/><Relationship Id="rId3" Type="http://schemas.openxmlformats.org/officeDocument/2006/relationships/tags" Target="../tags/tag246.xml"/><Relationship Id="rId2" Type="http://schemas.openxmlformats.org/officeDocument/2006/relationships/tags" Target="../tags/tag245.xml"/><Relationship Id="rId13" Type="http://schemas.openxmlformats.org/officeDocument/2006/relationships/tags" Target="../tags/tag252.xml"/><Relationship Id="rId12" Type="http://schemas.openxmlformats.org/officeDocument/2006/relationships/tags" Target="../tags/tag251.xml"/><Relationship Id="rId11" Type="http://schemas.openxmlformats.org/officeDocument/2006/relationships/tags" Target="../tags/tag250.xml"/><Relationship Id="rId10" Type="http://schemas.openxmlformats.org/officeDocument/2006/relationships/tags" Target="../tags/tag249.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9" Type="http://schemas.openxmlformats.org/officeDocument/2006/relationships/tags" Target="../tags/tag258.xml"/><Relationship Id="rId8" Type="http://schemas.openxmlformats.org/officeDocument/2006/relationships/tags" Target="../tags/tag257.xml"/><Relationship Id="rId7" Type="http://schemas.openxmlformats.org/officeDocument/2006/relationships/tags" Target="../tags/tag256.xml"/><Relationship Id="rId6" Type="http://schemas.openxmlformats.org/officeDocument/2006/relationships/tags" Target="../tags/tag255.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7.png"/><Relationship Id="rId3" Type="http://schemas.openxmlformats.org/officeDocument/2006/relationships/tags" Target="../tags/tag254.xml"/><Relationship Id="rId2" Type="http://schemas.openxmlformats.org/officeDocument/2006/relationships/tags" Target="../tags/tag253.xml"/><Relationship Id="rId11" Type="http://schemas.openxmlformats.org/officeDocument/2006/relationships/tags" Target="../tags/tag260.xml"/><Relationship Id="rId10" Type="http://schemas.openxmlformats.org/officeDocument/2006/relationships/tags" Target="../tags/tag259.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264.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8.png"/><Relationship Id="rId6" Type="http://schemas.openxmlformats.org/officeDocument/2006/relationships/tags" Target="../tags/tag263.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7.png"/><Relationship Id="rId3" Type="http://schemas.openxmlformats.org/officeDocument/2006/relationships/tags" Target="../tags/tag262.xml"/><Relationship Id="rId2" Type="http://schemas.openxmlformats.org/officeDocument/2006/relationships/tags" Target="../tags/tag261.xml"/><Relationship Id="rId14" Type="http://schemas.openxmlformats.org/officeDocument/2006/relationships/tags" Target="../tags/tag269.xml"/><Relationship Id="rId13" Type="http://schemas.openxmlformats.org/officeDocument/2006/relationships/tags" Target="../tags/tag268.xml"/><Relationship Id="rId12" Type="http://schemas.openxmlformats.org/officeDocument/2006/relationships/tags" Target="../tags/tag267.xml"/><Relationship Id="rId11" Type="http://schemas.openxmlformats.org/officeDocument/2006/relationships/tags" Target="../tags/tag266.xml"/><Relationship Id="rId10" Type="http://schemas.openxmlformats.org/officeDocument/2006/relationships/tags" Target="../tags/tag265.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273.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8.png"/><Relationship Id="rId6" Type="http://schemas.openxmlformats.org/officeDocument/2006/relationships/tags" Target="../tags/tag272.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7.png"/><Relationship Id="rId3" Type="http://schemas.openxmlformats.org/officeDocument/2006/relationships/tags" Target="../tags/tag271.xml"/><Relationship Id="rId2" Type="http://schemas.openxmlformats.org/officeDocument/2006/relationships/tags" Target="../tags/tag270.xml"/><Relationship Id="rId14" Type="http://schemas.openxmlformats.org/officeDocument/2006/relationships/tags" Target="../tags/tag278.xml"/><Relationship Id="rId13" Type="http://schemas.openxmlformats.org/officeDocument/2006/relationships/tags" Target="../tags/tag277.xml"/><Relationship Id="rId12" Type="http://schemas.openxmlformats.org/officeDocument/2006/relationships/tags" Target="../tags/tag276.xml"/><Relationship Id="rId11" Type="http://schemas.openxmlformats.org/officeDocument/2006/relationships/tags" Target="../tags/tag275.xml"/><Relationship Id="rId10" Type="http://schemas.openxmlformats.org/officeDocument/2006/relationships/tags" Target="../tags/tag274.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9" Type="http://schemas.openxmlformats.org/officeDocument/2006/relationships/tags" Target="../tags/tag282.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8.png"/><Relationship Id="rId6" Type="http://schemas.openxmlformats.org/officeDocument/2006/relationships/tags" Target="../tags/tag281.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7.png"/><Relationship Id="rId3" Type="http://schemas.openxmlformats.org/officeDocument/2006/relationships/tags" Target="../tags/tag280.xml"/><Relationship Id="rId2" Type="http://schemas.openxmlformats.org/officeDocument/2006/relationships/tags" Target="../tags/tag279.xml"/><Relationship Id="rId16" Type="http://schemas.openxmlformats.org/officeDocument/2006/relationships/tags" Target="../tags/tag289.xml"/><Relationship Id="rId15" Type="http://schemas.openxmlformats.org/officeDocument/2006/relationships/tags" Target="../tags/tag288.xml"/><Relationship Id="rId14" Type="http://schemas.openxmlformats.org/officeDocument/2006/relationships/tags" Target="../tags/tag287.xml"/><Relationship Id="rId13" Type="http://schemas.openxmlformats.org/officeDocument/2006/relationships/tags" Target="../tags/tag286.xml"/><Relationship Id="rId12" Type="http://schemas.openxmlformats.org/officeDocument/2006/relationships/tags" Target="../tags/tag285.xml"/><Relationship Id="rId11" Type="http://schemas.openxmlformats.org/officeDocument/2006/relationships/tags" Target="../tags/tag284.xml"/><Relationship Id="rId10" Type="http://schemas.openxmlformats.org/officeDocument/2006/relationships/tags" Target="../tags/tag283.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9" Type="http://schemas.openxmlformats.org/officeDocument/2006/relationships/tags" Target="../tags/tag293.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11.png"/><Relationship Id="rId6" Type="http://schemas.openxmlformats.org/officeDocument/2006/relationships/tags" Target="../tags/tag292.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7.png"/><Relationship Id="rId3" Type="http://schemas.openxmlformats.org/officeDocument/2006/relationships/tags" Target="../tags/tag291.xml"/><Relationship Id="rId2" Type="http://schemas.openxmlformats.org/officeDocument/2006/relationships/tags" Target="../tags/tag290.xml"/><Relationship Id="rId13" Type="http://schemas.openxmlformats.org/officeDocument/2006/relationships/tags" Target="../tags/tag297.xml"/><Relationship Id="rId12" Type="http://schemas.openxmlformats.org/officeDocument/2006/relationships/tags" Target="../tags/tag296.xml"/><Relationship Id="rId11" Type="http://schemas.openxmlformats.org/officeDocument/2006/relationships/tags" Target="../tags/tag295.xml"/><Relationship Id="rId10" Type="http://schemas.openxmlformats.org/officeDocument/2006/relationships/tags" Target="../tags/tag294.xm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9" Type="http://schemas.openxmlformats.org/officeDocument/2006/relationships/tags" Target="../tags/tag309.xml"/><Relationship Id="rId8" Type="http://schemas.openxmlformats.org/officeDocument/2006/relationships/tags" Target="../tags/tag308.xml"/><Relationship Id="rId7" Type="http://schemas.openxmlformats.org/officeDocument/2006/relationships/tags" Target="../tags/tag307.xml"/><Relationship Id="rId6" Type="http://schemas.openxmlformats.org/officeDocument/2006/relationships/tags" Target="../tags/tag306.xml"/><Relationship Id="rId5" Type="http://schemas.openxmlformats.org/officeDocument/2006/relationships/tags" Target="../tags/tag305.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6.png"/><Relationship Id="rId2" Type="http://schemas.openxmlformats.org/officeDocument/2006/relationships/tags" Target="../tags/tag304.xml"/><Relationship Id="rId10" Type="http://schemas.openxmlformats.org/officeDocument/2006/relationships/tags" Target="../tags/tag310.xml"/><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9" Type="http://schemas.openxmlformats.org/officeDocument/2006/relationships/tags" Target="../tags/tag314.xml"/><Relationship Id="rId8" Type="http://schemas.openxmlformats.org/officeDocument/2006/relationships/tags" Target="../tags/tag313.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312.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7.png"/><Relationship Id="rId2" Type="http://schemas.openxmlformats.org/officeDocument/2006/relationships/tags" Target="../tags/tag311.xml"/><Relationship Id="rId12" Type="http://schemas.openxmlformats.org/officeDocument/2006/relationships/tags" Target="../tags/tag317.xml"/><Relationship Id="rId11" Type="http://schemas.openxmlformats.org/officeDocument/2006/relationships/tags" Target="../tags/tag316.xml"/><Relationship Id="rId10" Type="http://schemas.openxmlformats.org/officeDocument/2006/relationships/tags" Target="../tags/tag315.xm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9" Type="http://schemas.openxmlformats.org/officeDocument/2006/relationships/tags" Target="../tags/tag323.xml"/><Relationship Id="rId8" Type="http://schemas.openxmlformats.org/officeDocument/2006/relationships/tags" Target="../tags/tag322.xml"/><Relationship Id="rId7" Type="http://schemas.openxmlformats.org/officeDocument/2006/relationships/tags" Target="../tags/tag321.xml"/><Relationship Id="rId6" Type="http://schemas.openxmlformats.org/officeDocument/2006/relationships/tags" Target="../tags/tag320.xml"/><Relationship Id="rId5" Type="http://schemas.openxmlformats.org/officeDocument/2006/relationships/tags" Target="../tags/tag319.xml"/><Relationship Id="rId4" Type="http://schemas.openxmlformats.org/officeDocument/2006/relationships/image" Target="file:///C:\Users\1V994W2\PycharmProjects\PPT_Background_Generation/pic_temp/pic_half_left.png" TargetMode="External"/><Relationship Id="rId3" Type="http://schemas.openxmlformats.org/officeDocument/2006/relationships/image" Target="../media/image9.png"/><Relationship Id="rId2" Type="http://schemas.openxmlformats.org/officeDocument/2006/relationships/tags" Target="../tags/tag318.xml"/><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9" Type="http://schemas.openxmlformats.org/officeDocument/2006/relationships/tags" Target="../tags/tag327.xml"/><Relationship Id="rId8" Type="http://schemas.openxmlformats.org/officeDocument/2006/relationships/tags" Target="../tags/tag326.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325.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7.png"/><Relationship Id="rId2" Type="http://schemas.openxmlformats.org/officeDocument/2006/relationships/tags" Target="../tags/tag324.xml"/><Relationship Id="rId13" Type="http://schemas.openxmlformats.org/officeDocument/2006/relationships/tags" Target="../tags/tag331.xml"/><Relationship Id="rId12" Type="http://schemas.openxmlformats.org/officeDocument/2006/relationships/tags" Target="../tags/tag330.xml"/><Relationship Id="rId11" Type="http://schemas.openxmlformats.org/officeDocument/2006/relationships/tags" Target="../tags/tag329.xml"/><Relationship Id="rId10" Type="http://schemas.openxmlformats.org/officeDocument/2006/relationships/tags" Target="../tags/tag328.xml"/><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9" Type="http://schemas.openxmlformats.org/officeDocument/2006/relationships/tags" Target="../tags/tag335.xml"/><Relationship Id="rId8" Type="http://schemas.openxmlformats.org/officeDocument/2006/relationships/tags" Target="../tags/tag334.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333.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7.png"/><Relationship Id="rId2" Type="http://schemas.openxmlformats.org/officeDocument/2006/relationships/tags" Target="../tags/tag332.xml"/><Relationship Id="rId15" Type="http://schemas.openxmlformats.org/officeDocument/2006/relationships/tags" Target="../tags/tag341.xml"/><Relationship Id="rId14" Type="http://schemas.openxmlformats.org/officeDocument/2006/relationships/tags" Target="../tags/tag340.xml"/><Relationship Id="rId13" Type="http://schemas.openxmlformats.org/officeDocument/2006/relationships/tags" Target="../tags/tag339.xml"/><Relationship Id="rId12" Type="http://schemas.openxmlformats.org/officeDocument/2006/relationships/tags" Target="../tags/tag338.xml"/><Relationship Id="rId11" Type="http://schemas.openxmlformats.org/officeDocument/2006/relationships/tags" Target="../tags/tag337.xml"/><Relationship Id="rId10" Type="http://schemas.openxmlformats.org/officeDocument/2006/relationships/tags" Target="../tags/tag336.xml"/><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9" Type="http://schemas.openxmlformats.org/officeDocument/2006/relationships/tags" Target="../tags/tag345.xml"/><Relationship Id="rId8" Type="http://schemas.openxmlformats.org/officeDocument/2006/relationships/tags" Target="../tags/tag344.xml"/><Relationship Id="rId7" Type="http://schemas.openxmlformats.org/officeDocument/2006/relationships/image" Target="file:///C:\Users\1V994W2\PycharmProjects\PPT_Background_Generation/pic_temp/0_pic_quater_left_up.png" TargetMode="External"/><Relationship Id="rId6" Type="http://schemas.openxmlformats.org/officeDocument/2006/relationships/image" Target="../media/image7.png"/><Relationship Id="rId5" Type="http://schemas.openxmlformats.org/officeDocument/2006/relationships/tags" Target="../tags/tag343.xml"/><Relationship Id="rId4" Type="http://schemas.openxmlformats.org/officeDocument/2006/relationships/image" Target="file:///C:\Users\1V994W2\Documents\Tencent%20Files\574576071\FileRecv\&#25340;&#35013;&#32032;&#26448;\forleft%201-23\\23\subject_holdright_99,156,192_0_staid_full_0.png" TargetMode="External"/><Relationship Id="rId3" Type="http://schemas.openxmlformats.org/officeDocument/2006/relationships/image" Target="../media/image10.png"/><Relationship Id="rId2" Type="http://schemas.openxmlformats.org/officeDocument/2006/relationships/tags" Target="../tags/tag342.xml"/><Relationship Id="rId11" Type="http://schemas.openxmlformats.org/officeDocument/2006/relationships/tags" Target="../tags/tag347.xml"/><Relationship Id="rId10" Type="http://schemas.openxmlformats.org/officeDocument/2006/relationships/tags" Target="../tags/tag346.xml"/><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4" Type="http://schemas.openxmlformats.org/officeDocument/2006/relationships/tags" Target="../tags/tag350.xml"/><Relationship Id="rId3" Type="http://schemas.openxmlformats.org/officeDocument/2006/relationships/tags" Target="../tags/tag349.xml"/><Relationship Id="rId2" Type="http://schemas.openxmlformats.org/officeDocument/2006/relationships/tags" Target="../tags/tag348.xml"/><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9" Type="http://schemas.openxmlformats.org/officeDocument/2006/relationships/tags" Target="../tags/tag354.xml"/><Relationship Id="rId8" Type="http://schemas.openxmlformats.org/officeDocument/2006/relationships/tags" Target="../tags/tag353.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352.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7.png"/><Relationship Id="rId2" Type="http://schemas.openxmlformats.org/officeDocument/2006/relationships/tags" Target="../tags/tag351.xml"/><Relationship Id="rId13" Type="http://schemas.openxmlformats.org/officeDocument/2006/relationships/tags" Target="../tags/tag358.xml"/><Relationship Id="rId12" Type="http://schemas.openxmlformats.org/officeDocument/2006/relationships/tags" Target="../tags/tag357.xml"/><Relationship Id="rId11" Type="http://schemas.openxmlformats.org/officeDocument/2006/relationships/tags" Target="../tags/tag356.xml"/><Relationship Id="rId10" Type="http://schemas.openxmlformats.org/officeDocument/2006/relationships/tags" Target="../tags/tag355.xml"/><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9" Type="http://schemas.openxmlformats.org/officeDocument/2006/relationships/tags" Target="../tags/tag362.xml"/><Relationship Id="rId8" Type="http://schemas.openxmlformats.org/officeDocument/2006/relationships/tags" Target="../tags/tag361.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360.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7.png"/><Relationship Id="rId2" Type="http://schemas.openxmlformats.org/officeDocument/2006/relationships/tags" Target="../tags/tag359.xml"/><Relationship Id="rId12" Type="http://schemas.openxmlformats.org/officeDocument/2006/relationships/tags" Target="../tags/tag365.xml"/><Relationship Id="rId11" Type="http://schemas.openxmlformats.org/officeDocument/2006/relationships/tags" Target="../tags/tag364.xml"/><Relationship Id="rId10" Type="http://schemas.openxmlformats.org/officeDocument/2006/relationships/tags" Target="../tags/tag363.xml"/><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9" Type="http://schemas.openxmlformats.org/officeDocument/2006/relationships/tags" Target="../tags/tag369.xml"/><Relationship Id="rId8" Type="http://schemas.openxmlformats.org/officeDocument/2006/relationships/tags" Target="../tags/tag368.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367.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7.png"/><Relationship Id="rId2" Type="http://schemas.openxmlformats.org/officeDocument/2006/relationships/tags" Target="../tags/tag366.xml"/><Relationship Id="rId11" Type="http://schemas.openxmlformats.org/officeDocument/2006/relationships/tags" Target="../tags/tag371.xml"/><Relationship Id="rId10" Type="http://schemas.openxmlformats.org/officeDocument/2006/relationships/tags" Target="../tags/tag370.xml"/><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9" Type="http://schemas.openxmlformats.org/officeDocument/2006/relationships/tags" Target="../tags/tag377.xml"/><Relationship Id="rId8" Type="http://schemas.openxmlformats.org/officeDocument/2006/relationships/tags" Target="../tags/tag376.xml"/><Relationship Id="rId7" Type="http://schemas.openxmlformats.org/officeDocument/2006/relationships/tags" Target="../tags/tag375.xml"/><Relationship Id="rId6" Type="http://schemas.openxmlformats.org/officeDocument/2006/relationships/tags" Target="../tags/tag374.xml"/><Relationship Id="rId5" Type="http://schemas.openxmlformats.org/officeDocument/2006/relationships/tags" Target="../tags/tag373.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6.png"/><Relationship Id="rId2" Type="http://schemas.openxmlformats.org/officeDocument/2006/relationships/tags" Target="../tags/tag372.xml"/><Relationship Id="rId10" Type="http://schemas.openxmlformats.org/officeDocument/2006/relationships/tags" Target="../tags/tag378.xml"/><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9" Type="http://schemas.openxmlformats.org/officeDocument/2006/relationships/tags" Target="../tags/tag382.xml"/><Relationship Id="rId8" Type="http://schemas.openxmlformats.org/officeDocument/2006/relationships/tags" Target="../tags/tag381.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380.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7.png"/><Relationship Id="rId2" Type="http://schemas.openxmlformats.org/officeDocument/2006/relationships/tags" Target="../tags/tag379.xml"/><Relationship Id="rId11" Type="http://schemas.openxmlformats.org/officeDocument/2006/relationships/tags" Target="../tags/tag384.xml"/><Relationship Id="rId10" Type="http://schemas.openxmlformats.org/officeDocument/2006/relationships/tags" Target="../tags/tag383.xml"/><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9" Type="http://schemas.openxmlformats.org/officeDocument/2006/relationships/tags" Target="../tags/tag388.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8.png"/><Relationship Id="rId6" Type="http://schemas.openxmlformats.org/officeDocument/2006/relationships/tags" Target="../tags/tag387.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7.png"/><Relationship Id="rId3" Type="http://schemas.openxmlformats.org/officeDocument/2006/relationships/tags" Target="../tags/tag386.xml"/><Relationship Id="rId2" Type="http://schemas.openxmlformats.org/officeDocument/2006/relationships/tags" Target="../tags/tag385.xml"/><Relationship Id="rId13" Type="http://schemas.openxmlformats.org/officeDocument/2006/relationships/tags" Target="../tags/tag392.xml"/><Relationship Id="rId12" Type="http://schemas.openxmlformats.org/officeDocument/2006/relationships/tags" Target="../tags/tag391.xml"/><Relationship Id="rId11" Type="http://schemas.openxmlformats.org/officeDocument/2006/relationships/tags" Target="../tags/tag390.xml"/><Relationship Id="rId10" Type="http://schemas.openxmlformats.org/officeDocument/2006/relationships/tags" Target="../tags/tag389.xml"/><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9" Type="http://schemas.openxmlformats.org/officeDocument/2006/relationships/tags" Target="../tags/tag398.xml"/><Relationship Id="rId8" Type="http://schemas.openxmlformats.org/officeDocument/2006/relationships/tags" Target="../tags/tag397.xml"/><Relationship Id="rId7" Type="http://schemas.openxmlformats.org/officeDocument/2006/relationships/tags" Target="../tags/tag396.xml"/><Relationship Id="rId6" Type="http://schemas.openxmlformats.org/officeDocument/2006/relationships/tags" Target="../tags/tag395.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7.png"/><Relationship Id="rId3" Type="http://schemas.openxmlformats.org/officeDocument/2006/relationships/tags" Target="../tags/tag394.xml"/><Relationship Id="rId2" Type="http://schemas.openxmlformats.org/officeDocument/2006/relationships/tags" Target="../tags/tag393.xml"/><Relationship Id="rId11" Type="http://schemas.openxmlformats.org/officeDocument/2006/relationships/tags" Target="../tags/tag400.xml"/><Relationship Id="rId10" Type="http://schemas.openxmlformats.org/officeDocument/2006/relationships/tags" Target="../tags/tag399.xml"/><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9" Type="http://schemas.openxmlformats.org/officeDocument/2006/relationships/tags" Target="../tags/tag404.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8.png"/><Relationship Id="rId6" Type="http://schemas.openxmlformats.org/officeDocument/2006/relationships/tags" Target="../tags/tag403.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7.png"/><Relationship Id="rId3" Type="http://schemas.openxmlformats.org/officeDocument/2006/relationships/tags" Target="../tags/tag402.xml"/><Relationship Id="rId2" Type="http://schemas.openxmlformats.org/officeDocument/2006/relationships/tags" Target="../tags/tag401.xml"/><Relationship Id="rId14" Type="http://schemas.openxmlformats.org/officeDocument/2006/relationships/tags" Target="../tags/tag409.xml"/><Relationship Id="rId13" Type="http://schemas.openxmlformats.org/officeDocument/2006/relationships/tags" Target="../tags/tag408.xml"/><Relationship Id="rId12" Type="http://schemas.openxmlformats.org/officeDocument/2006/relationships/tags" Target="../tags/tag407.xml"/><Relationship Id="rId11" Type="http://schemas.openxmlformats.org/officeDocument/2006/relationships/tags" Target="../tags/tag406.xml"/><Relationship Id="rId10" Type="http://schemas.openxmlformats.org/officeDocument/2006/relationships/tags" Target="../tags/tag405.xml"/><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9" Type="http://schemas.openxmlformats.org/officeDocument/2006/relationships/tags" Target="../tags/tag413.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8.png"/><Relationship Id="rId6" Type="http://schemas.openxmlformats.org/officeDocument/2006/relationships/tags" Target="../tags/tag412.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7.png"/><Relationship Id="rId3" Type="http://schemas.openxmlformats.org/officeDocument/2006/relationships/tags" Target="../tags/tag411.xml"/><Relationship Id="rId2" Type="http://schemas.openxmlformats.org/officeDocument/2006/relationships/tags" Target="../tags/tag410.xml"/><Relationship Id="rId14" Type="http://schemas.openxmlformats.org/officeDocument/2006/relationships/tags" Target="../tags/tag418.xml"/><Relationship Id="rId13" Type="http://schemas.openxmlformats.org/officeDocument/2006/relationships/tags" Target="../tags/tag417.xml"/><Relationship Id="rId12" Type="http://schemas.openxmlformats.org/officeDocument/2006/relationships/tags" Target="../tags/tag416.xml"/><Relationship Id="rId11" Type="http://schemas.openxmlformats.org/officeDocument/2006/relationships/tags" Target="../tags/tag415.xml"/><Relationship Id="rId10" Type="http://schemas.openxmlformats.org/officeDocument/2006/relationships/tags" Target="../tags/tag414.xml"/><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9" Type="http://schemas.openxmlformats.org/officeDocument/2006/relationships/tags" Target="../tags/tag422.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8.png"/><Relationship Id="rId6" Type="http://schemas.openxmlformats.org/officeDocument/2006/relationships/tags" Target="../tags/tag421.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7.png"/><Relationship Id="rId3" Type="http://schemas.openxmlformats.org/officeDocument/2006/relationships/tags" Target="../tags/tag420.xml"/><Relationship Id="rId2" Type="http://schemas.openxmlformats.org/officeDocument/2006/relationships/tags" Target="../tags/tag419.xml"/><Relationship Id="rId16" Type="http://schemas.openxmlformats.org/officeDocument/2006/relationships/tags" Target="../tags/tag429.xml"/><Relationship Id="rId15" Type="http://schemas.openxmlformats.org/officeDocument/2006/relationships/tags" Target="../tags/tag428.xml"/><Relationship Id="rId14" Type="http://schemas.openxmlformats.org/officeDocument/2006/relationships/tags" Target="../tags/tag427.xml"/><Relationship Id="rId13" Type="http://schemas.openxmlformats.org/officeDocument/2006/relationships/tags" Target="../tags/tag426.xml"/><Relationship Id="rId12" Type="http://schemas.openxmlformats.org/officeDocument/2006/relationships/tags" Target="../tags/tag425.xml"/><Relationship Id="rId11" Type="http://schemas.openxmlformats.org/officeDocument/2006/relationships/tags" Target="../tags/tag424.xml"/><Relationship Id="rId10" Type="http://schemas.openxmlformats.org/officeDocument/2006/relationships/tags" Target="../tags/tag423.xml"/><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9" Type="http://schemas.openxmlformats.org/officeDocument/2006/relationships/tags" Target="../tags/tag433.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11.png"/><Relationship Id="rId6" Type="http://schemas.openxmlformats.org/officeDocument/2006/relationships/tags" Target="../tags/tag432.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7.png"/><Relationship Id="rId3" Type="http://schemas.openxmlformats.org/officeDocument/2006/relationships/tags" Target="../tags/tag431.xml"/><Relationship Id="rId2" Type="http://schemas.openxmlformats.org/officeDocument/2006/relationships/tags" Target="../tags/tag430.xml"/><Relationship Id="rId13" Type="http://schemas.openxmlformats.org/officeDocument/2006/relationships/tags" Target="../tags/tag437.xml"/><Relationship Id="rId12" Type="http://schemas.openxmlformats.org/officeDocument/2006/relationships/tags" Target="../tags/tag436.xml"/><Relationship Id="rId11" Type="http://schemas.openxmlformats.org/officeDocument/2006/relationships/tags" Target="../tags/tag435.xml"/><Relationship Id="rId10" Type="http://schemas.openxmlformats.org/officeDocument/2006/relationships/tags" Target="../tags/tag434.xml"/><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2"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3"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4"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5" name="Freeform 10"/>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8D25113B-395C-42FA-B140-7DCF6C91292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4C42CB7-FEE7-4327-B191-FA47B234E52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Date Placeholder 3"/>
          <p:cNvSpPr>
            <a:spLocks noGrp="1"/>
          </p:cNvSpPr>
          <p:nvPr>
            <p:ph type="dt" sz="half" idx="10"/>
          </p:nvPr>
        </p:nvSpPr>
        <p:spPr/>
        <p:txBody>
          <a:bodyPr/>
          <a:lstStyle/>
          <a:p>
            <a:fld id="{8D25113B-395C-42FA-B140-7DCF6C91292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4C42CB7-FEE7-4327-B191-FA47B234E52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D25113B-395C-42FA-B140-7DCF6C91292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4C42CB7-FEE7-4327-B191-FA47B234E529}" type="slidenum">
              <a:rPr lang="zh-CN" altLang="en-US" smtClean="0"/>
            </a:fld>
            <a:endParaRPr lang="zh-CN" alt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7"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8"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9"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20" name="Freeform 19"/>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2"/>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3"/>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4"/>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2" name="标题 1"/>
          <p:cNvSpPr>
            <a:spLocks noGrp="1"/>
          </p:cNvSpPr>
          <p:nvPr>
            <p:ph type="ctrTitle" idx="13" hasCustomPrompt="1"/>
            <p:custDataLst>
              <p:tags r:id="rId5"/>
            </p:custDataLst>
          </p:nvPr>
        </p:nvSpPr>
        <p:spPr>
          <a:xfrm>
            <a:off x="550546" y="2458085"/>
            <a:ext cx="3619024" cy="970915"/>
          </a:xfrm>
        </p:spPr>
        <p:txBody>
          <a:bodyPr vert="horz" lIns="91440" tIns="45720" rIns="91440" bIns="45720" rtlCol="0" anchor="b" anchorCtr="0">
            <a:normAutofit/>
          </a:bodyPr>
          <a:lstStyle>
            <a:lvl1pPr>
              <a:defRPr lang="zh-CN" altLang="en-US" sz="5400" b="0" spc="600" baseline="0">
                <a:ln>
                  <a:noFill/>
                </a:ln>
                <a:solidFill>
                  <a:schemeClr val="tx1">
                    <a:lumMod val="85000"/>
                    <a:lumOff val="15000"/>
                  </a:schemeClr>
                </a:solidFill>
                <a:effectLst/>
                <a:uLnTx/>
                <a:latin typeface="Arial" panose="020B0604020202020204" pitchFamily="34" charset="0"/>
                <a:ea typeface="汉仪旗黑-85S" panose="00020600040101010101" pitchFamily="18" charset="-122"/>
              </a:defRPr>
            </a:lvl1pPr>
          </a:lstStyle>
          <a:p>
            <a:pPr marL="0" lvl="0">
              <a:spcAft>
                <a:spcPts val="0"/>
              </a:spcAft>
              <a:buClrTx/>
              <a:buSzTx/>
              <a:buFontTx/>
            </a:pPr>
            <a:r>
              <a:rPr lang="zh-CN" altLang="en-US" dirty="0"/>
              <a:t>编辑标题</a:t>
            </a:r>
            <a:endParaRPr lang="zh-CN" altLang="en-US" dirty="0"/>
          </a:p>
        </p:txBody>
      </p:sp>
      <p:sp>
        <p:nvSpPr>
          <p:cNvPr id="3" name="副标题 2"/>
          <p:cNvSpPr>
            <a:spLocks noGrp="1"/>
          </p:cNvSpPr>
          <p:nvPr>
            <p:ph type="subTitle" idx="14" hasCustomPrompt="1"/>
            <p:custDataLst>
              <p:tags r:id="rId6"/>
            </p:custDataLst>
          </p:nvPr>
        </p:nvSpPr>
        <p:spPr>
          <a:xfrm>
            <a:off x="597305" y="3543302"/>
            <a:ext cx="3374621" cy="434681"/>
          </a:xfrm>
        </p:spPr>
        <p:txBody>
          <a:bodyPr vert="horz" wrap="square" lIns="91440" tIns="45720" rIns="91440" bIns="45720" rtlCol="0" anchor="t">
            <a:normAutofit/>
          </a:bodyPr>
          <a:lstStyle>
            <a:lvl1pPr marL="0" indent="0">
              <a:buNone/>
              <a:defRPr lang="zh-CN" altLang="en-US" sz="1800">
                <a:ln>
                  <a:noFill/>
                </a:ln>
                <a:solidFill>
                  <a:schemeClr val="tx1">
                    <a:lumMod val="75000"/>
                    <a:lumOff val="25000"/>
                  </a:schemeClr>
                </a:solidFill>
                <a:effectLst/>
                <a:uLnTx/>
                <a:latin typeface="Arial" panose="020B0604020202020204" pitchFamily="34" charset="0"/>
                <a:ea typeface="微软雅黑" panose="020B0503020204020204" charset="-122"/>
                <a:cs typeface="微软雅黑" panose="020B0503020204020204" charset="-122"/>
              </a:defRPr>
            </a:lvl1pPr>
          </a:lstStyle>
          <a:p>
            <a:pPr marL="228600" lvl="0" indent="-228600">
              <a:lnSpc>
                <a:spcPct val="120000"/>
              </a:lnSpc>
              <a:spcBef>
                <a:spcPts val="600"/>
              </a:spcBef>
              <a:spcAft>
                <a:spcPts val="0"/>
              </a:spcAft>
              <a:buClrTx/>
              <a:buSzTx/>
            </a:pPr>
            <a:r>
              <a:rPr lang="zh-CN" altLang="en-US" dirty="0"/>
              <a:t>单击此处编辑副标题</a:t>
            </a:r>
            <a:endParaRPr lang="zh-CN" altLang="en-US" dirty="0"/>
          </a:p>
        </p:txBody>
      </p:sp>
      <p:cxnSp>
        <p:nvCxnSpPr>
          <p:cNvPr id="5" name="直接连接符 4"/>
          <p:cNvCxnSpPr/>
          <p:nvPr userDrawn="1">
            <p:custDataLst>
              <p:tags r:id="rId7"/>
            </p:custDataLst>
          </p:nvPr>
        </p:nvCxnSpPr>
        <p:spPr>
          <a:xfrm>
            <a:off x="550545" y="4185861"/>
            <a:ext cx="342138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文本占位符 8"/>
          <p:cNvSpPr>
            <a:spLocks noGrp="1"/>
          </p:cNvSpPr>
          <p:nvPr>
            <p:ph type="body" sz="quarter" idx="15" hasCustomPrompt="1"/>
            <p:custDataLst>
              <p:tags r:id="rId8"/>
            </p:custDataLst>
          </p:nvPr>
        </p:nvSpPr>
        <p:spPr>
          <a:xfrm>
            <a:off x="593600" y="4367880"/>
            <a:ext cx="1078706" cy="419100"/>
          </a:xfrm>
        </p:spPr>
        <p:txBody>
          <a:bodyPr lIns="91440" tIns="45720" rIns="91440" bIns="45720"/>
          <a:lstStyle>
            <a:lvl1pPr marL="0" indent="0">
              <a:buNone/>
              <a:defRPr>
                <a:solidFill>
                  <a:schemeClr val="tx1">
                    <a:lumMod val="65000"/>
                    <a:lumOff val="35000"/>
                  </a:schemeClr>
                </a:solidFill>
              </a:defRPr>
            </a:lvl1pPr>
          </a:lstStyle>
          <a:p>
            <a:pPr lvl="0"/>
            <a:r>
              <a:rPr lang="zh-CN" altLang="en-US" dirty="0"/>
              <a:t>编辑文本</a:t>
            </a:r>
            <a:endParaRPr lang="zh-CN" altLang="en-US" dirty="0"/>
          </a:p>
        </p:txBody>
      </p:sp>
      <p:sp>
        <p:nvSpPr>
          <p:cNvPr id="13" name="文本占位符 8"/>
          <p:cNvSpPr>
            <a:spLocks noGrp="1"/>
          </p:cNvSpPr>
          <p:nvPr>
            <p:ph type="body" sz="quarter" idx="16" hasCustomPrompt="1"/>
            <p:custDataLst>
              <p:tags r:id="rId9"/>
            </p:custDataLst>
          </p:nvPr>
        </p:nvSpPr>
        <p:spPr>
          <a:xfrm>
            <a:off x="2817019" y="4367880"/>
            <a:ext cx="1078706" cy="419100"/>
          </a:xfrm>
        </p:spPr>
        <p:txBody>
          <a:bodyPr lIns="91440" tIns="45720" rIns="91440" bIns="45720"/>
          <a:lstStyle>
            <a:lvl1pPr marL="0" indent="0" algn="r">
              <a:buNone/>
              <a:defRPr>
                <a:solidFill>
                  <a:schemeClr val="tx1">
                    <a:lumMod val="65000"/>
                    <a:lumOff val="35000"/>
                  </a:schemeClr>
                </a:solidFill>
              </a:defRPr>
            </a:lvl1pPr>
          </a:lstStyle>
          <a:p>
            <a:pPr lvl="0"/>
            <a:r>
              <a:rPr lang="zh-CN" altLang="en-US" dirty="0"/>
              <a:t>编辑文本</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0" y="0"/>
            <a:ext cx="9144000" cy="481198"/>
            <a:chOff x="0" y="0"/>
            <a:chExt cx="12192000" cy="481198"/>
          </a:xfrm>
        </p:grpSpPr>
        <p:pic>
          <p:nvPicPr>
            <p:cNvPr id="8" name="图片 7"/>
            <p:cNvPicPr/>
            <p:nvPr userDrawn="1">
              <p:custDataLst>
                <p:tags r:id="rId3"/>
              </p:custDataLst>
            </p:nvPr>
          </p:nvPicPr>
          <p:blipFill>
            <a:blip r:embed="rId4" r:link="rId5" cstate="screen"/>
            <a:stretch>
              <a:fillRect/>
            </a:stretch>
          </p:blipFill>
          <p:spPr>
            <a:xfrm>
              <a:off x="0" y="0"/>
              <a:ext cx="720090" cy="481198"/>
            </a:xfrm>
            <a:prstGeom prst="rect">
              <a:avLst/>
            </a:prstGeom>
          </p:spPr>
        </p:pic>
        <p:pic>
          <p:nvPicPr>
            <p:cNvPr id="7" name="图片 6"/>
            <p:cNvPicPr/>
            <p:nvPr userDrawn="1">
              <p:custDataLst>
                <p:tags r:id="rId6"/>
              </p:custDataLst>
            </p:nvPr>
          </p:nvPicPr>
          <p:blipFill>
            <a:blip r:embed="rId7" r:link="rId8" cstate="screen"/>
            <a:stretch>
              <a:fillRect/>
            </a:stretch>
          </p:blipFill>
          <p:spPr>
            <a:xfrm>
              <a:off x="11471910" y="0"/>
              <a:ext cx="720090" cy="481198"/>
            </a:xfrm>
            <a:prstGeom prst="rect">
              <a:avLst/>
            </a:prstGeom>
          </p:spPr>
        </p:pic>
      </p:grpSp>
      <p:sp>
        <p:nvSpPr>
          <p:cNvPr id="2" name="标题 1"/>
          <p:cNvSpPr>
            <a:spLocks noGrp="1"/>
          </p:cNvSpPr>
          <p:nvPr>
            <p:ph type="title"/>
            <p:custDataLst>
              <p:tags r:id="rId9"/>
            </p:custDataLst>
          </p:nvPr>
        </p:nvSpPr>
        <p:spPr>
          <a:xfrm>
            <a:off x="502412" y="443234"/>
            <a:ext cx="8139178"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10"/>
            </p:custDataLst>
          </p:nvPr>
        </p:nvSpPr>
        <p:spPr>
          <a:xfrm>
            <a:off x="502412" y="952508"/>
            <a:ext cx="8139178"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3"/>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3" name="图片 12"/>
          <p:cNvPicPr>
            <a:picLocks noChangeAspect="1"/>
          </p:cNvPicPr>
          <p:nvPr>
            <p:custDataLst>
              <p:tags r:id="rId2"/>
            </p:custDataLst>
          </p:nvPr>
        </p:nvPicPr>
        <p:blipFill rotWithShape="1">
          <a:blip r:embed="rId3"/>
          <a:srcRect/>
          <a:stretch>
            <a:fillRect/>
          </a:stretch>
        </p:blipFill>
        <p:spPr>
          <a:xfrm flipV="1">
            <a:off x="3204854" y="-1"/>
            <a:ext cx="2673770" cy="1919711"/>
          </a:xfrm>
          <a:prstGeom prst="rect">
            <a:avLst/>
          </a:prstGeom>
        </p:spPr>
      </p:pic>
      <p:sp>
        <p:nvSpPr>
          <p:cNvPr id="15" name="矩形 14"/>
          <p:cNvSpPr>
            <a:spLocks noChangeAspect="1"/>
          </p:cNvSpPr>
          <p:nvPr>
            <p:custDataLst>
              <p:tags r:id="rId4"/>
            </p:custDataLst>
          </p:nvPr>
        </p:nvSpPr>
        <p:spPr>
          <a:xfrm flipV="1">
            <a:off x="3204854" y="-1"/>
            <a:ext cx="2673770" cy="1919712"/>
          </a:xfrm>
          <a:prstGeom prst="rect">
            <a:avLst/>
          </a:prstGeom>
          <a:gradFill>
            <a:gsLst>
              <a:gs pos="0">
                <a:schemeClr val="accent1">
                  <a:alpha val="43000"/>
                </a:schemeClr>
              </a:gs>
              <a:gs pos="100000">
                <a:srgbClr val="05E5FF">
                  <a:alpha val="26000"/>
                </a:srgbClr>
              </a:gs>
            </a:gsLst>
            <a:lin ang="15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日期占位符 3"/>
          <p:cNvSpPr>
            <a:spLocks noGrp="1"/>
          </p:cNvSpPr>
          <p:nvPr userDrawn="1">
            <p:ph type="dt" sz="half" idx="10"/>
            <p:custDataLst>
              <p:tags r:id="rId5"/>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userDrawn="1">
            <p:ph type="ftr" sz="quarter" idx="11"/>
            <p:custDataLst>
              <p:tags r:id="rId6"/>
            </p:custDataLst>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userDrawn="1">
            <p:ph type="sldNum" sz="quarter" idx="12"/>
            <p:custDataLst>
              <p:tags r:id="rId7"/>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cxnSp>
        <p:nvCxnSpPr>
          <p:cNvPr id="11" name="直接连接符 10"/>
          <p:cNvCxnSpPr/>
          <p:nvPr userDrawn="1">
            <p:custDataLst>
              <p:tags r:id="rId8"/>
            </p:custDataLst>
          </p:nvPr>
        </p:nvCxnSpPr>
        <p:spPr>
          <a:xfrm>
            <a:off x="2198846" y="3242945"/>
            <a:ext cx="474059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custDataLst>
              <p:tags r:id="rId9"/>
            </p:custDataLst>
          </p:nvPr>
        </p:nvCxnSpPr>
        <p:spPr>
          <a:xfrm>
            <a:off x="2198846" y="5396230"/>
            <a:ext cx="474059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标题 2"/>
          <p:cNvSpPr>
            <a:spLocks noGrp="1"/>
          </p:cNvSpPr>
          <p:nvPr userDrawn="1">
            <p:ph type="title" hasCustomPrompt="1"/>
            <p:custDataLst>
              <p:tags r:id="rId10"/>
            </p:custDataLst>
          </p:nvPr>
        </p:nvSpPr>
        <p:spPr>
          <a:xfrm>
            <a:off x="3364706" y="3350893"/>
            <a:ext cx="3574733" cy="964731"/>
          </a:xfrm>
        </p:spPr>
        <p:txBody>
          <a:bodyPr anchor="b" anchorCtr="0">
            <a:normAutofit/>
          </a:bodyPr>
          <a:lstStyle>
            <a:lvl1pPr>
              <a:defRPr sz="4000" baseline="0">
                <a:solidFill>
                  <a:schemeClr val="tx1">
                    <a:lumMod val="85000"/>
                    <a:lumOff val="15000"/>
                  </a:schemeClr>
                </a:solidFill>
                <a:ea typeface="汉仪旗黑-85S" panose="00020600040101010101" pitchFamily="18" charset="-122"/>
              </a:defRPr>
            </a:lvl1pPr>
          </a:lstStyle>
          <a:p>
            <a:r>
              <a:rPr lang="zh-CN" altLang="en-US" dirty="0"/>
              <a:t>单击此处编辑标题</a:t>
            </a:r>
            <a:endParaRPr lang="zh-CN" altLang="en-US" dirty="0"/>
          </a:p>
        </p:txBody>
      </p:sp>
      <p:sp>
        <p:nvSpPr>
          <p:cNvPr id="14" name="文本占位符 13"/>
          <p:cNvSpPr>
            <a:spLocks noGrp="1"/>
          </p:cNvSpPr>
          <p:nvPr userDrawn="1">
            <p:ph type="body" sz="quarter" idx="13" hasCustomPrompt="1"/>
            <p:custDataLst>
              <p:tags r:id="rId11"/>
            </p:custDataLst>
          </p:nvPr>
        </p:nvSpPr>
        <p:spPr>
          <a:xfrm>
            <a:off x="3364706" y="4381500"/>
            <a:ext cx="3574256" cy="887724"/>
          </a:xfrm>
        </p:spPr>
        <p:txBody>
          <a:bodyPr>
            <a:normAutofit/>
          </a:bodyPr>
          <a:lstStyle>
            <a:lvl1pPr marL="0" indent="0">
              <a:lnSpc>
                <a:spcPct val="100000"/>
              </a:lnSpc>
              <a:spcAft>
                <a:spcPts val="0"/>
              </a:spcAft>
              <a:buNone/>
              <a:defRPr sz="2400">
                <a:solidFill>
                  <a:schemeClr val="tx1">
                    <a:lumMod val="85000"/>
                    <a:lumOff val="15000"/>
                  </a:schemeClr>
                </a:solidFill>
              </a:defRPr>
            </a:lvl1pPr>
          </a:lstStyle>
          <a:p>
            <a:pPr lvl="0"/>
            <a:r>
              <a:rPr lang="zh-CN" altLang="en-US" dirty="0"/>
              <a:t>单击此处编辑文本</a:t>
            </a:r>
            <a:endParaRPr lang="zh-CN" altLang="en-US" dirty="0"/>
          </a:p>
        </p:txBody>
      </p:sp>
      <p:sp>
        <p:nvSpPr>
          <p:cNvPr id="26" name="任意多边形: 形状 25"/>
          <p:cNvSpPr/>
          <p:nvPr userDrawn="1">
            <p:custDataLst>
              <p:tags r:id="rId12"/>
            </p:custDataLst>
          </p:nvPr>
        </p:nvSpPr>
        <p:spPr>
          <a:xfrm>
            <a:off x="3351113" y="0"/>
            <a:ext cx="2381250" cy="1722861"/>
          </a:xfrm>
          <a:custGeom>
            <a:avLst/>
            <a:gdLst>
              <a:gd name="connsiteX0" fmla="*/ 0 w 3175000"/>
              <a:gd name="connsiteY0" fmla="*/ 0 h 1722861"/>
              <a:gd name="connsiteX1" fmla="*/ 129249 w 3175000"/>
              <a:gd name="connsiteY1" fmla="*/ 0 h 1722861"/>
              <a:gd name="connsiteX2" fmla="*/ 129249 w 3175000"/>
              <a:gd name="connsiteY2" fmla="*/ 1595126 h 1722861"/>
              <a:gd name="connsiteX3" fmla="*/ 3050249 w 3175000"/>
              <a:gd name="connsiteY3" fmla="*/ 1595126 h 1722861"/>
              <a:gd name="connsiteX4" fmla="*/ 3050249 w 3175000"/>
              <a:gd name="connsiteY4" fmla="*/ 0 h 1722861"/>
              <a:gd name="connsiteX5" fmla="*/ 3175000 w 3175000"/>
              <a:gd name="connsiteY5" fmla="*/ 0 h 1722861"/>
              <a:gd name="connsiteX6" fmla="*/ 3175000 w 3175000"/>
              <a:gd name="connsiteY6" fmla="*/ 1722861 h 1722861"/>
              <a:gd name="connsiteX7" fmla="*/ 0 w 3175000"/>
              <a:gd name="connsiteY7" fmla="*/ 1722861 h 172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5000" h="1722861">
                <a:moveTo>
                  <a:pt x="0" y="0"/>
                </a:moveTo>
                <a:lnTo>
                  <a:pt x="129249" y="0"/>
                </a:lnTo>
                <a:lnTo>
                  <a:pt x="129249" y="1595126"/>
                </a:lnTo>
                <a:lnTo>
                  <a:pt x="3050249" y="1595126"/>
                </a:lnTo>
                <a:lnTo>
                  <a:pt x="3050249" y="0"/>
                </a:lnTo>
                <a:lnTo>
                  <a:pt x="3175000" y="0"/>
                </a:lnTo>
                <a:lnTo>
                  <a:pt x="3175000" y="1722861"/>
                </a:lnTo>
                <a:lnTo>
                  <a:pt x="0" y="172286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nvGrpSpPr>
          <p:cNvPr id="17" name="组合 16"/>
          <p:cNvGrpSpPr/>
          <p:nvPr>
            <p:custDataLst>
              <p:tags r:id="rId13"/>
            </p:custDataLst>
          </p:nvPr>
        </p:nvGrpSpPr>
        <p:grpSpPr>
          <a:xfrm flipV="1">
            <a:off x="5224751" y="1305253"/>
            <a:ext cx="317336" cy="614458"/>
            <a:chOff x="15874" y="1581"/>
            <a:chExt cx="942" cy="1368"/>
          </a:xfrm>
        </p:grpSpPr>
        <p:sp>
          <p:nvSpPr>
            <p:cNvPr id="21" name="矩形 20"/>
            <p:cNvSpPr/>
            <p:nvPr>
              <p:custDataLst>
                <p:tags r:id="rId14"/>
              </p:custDataLst>
            </p:nvPr>
          </p:nvSpPr>
          <p:spPr>
            <a:xfrm>
              <a:off x="15874" y="1581"/>
              <a:ext cx="942" cy="136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22" name="直接连接符 21"/>
            <p:cNvCxnSpPr/>
            <p:nvPr>
              <p:custDataLst>
                <p:tags r:id="rId15"/>
              </p:custDataLst>
            </p:nvPr>
          </p:nvCxnSpPr>
          <p:spPr>
            <a:xfrm>
              <a:off x="16225" y="2117"/>
              <a:ext cx="24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6"/>
              </p:custDataLst>
            </p:nvPr>
          </p:nvCxnSpPr>
          <p:spPr>
            <a:xfrm>
              <a:off x="16225" y="2363"/>
              <a:ext cx="24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0"/>
            <a:ext cx="9144000" cy="481198"/>
            <a:chOff x="0" y="0"/>
            <a:chExt cx="12192000" cy="481198"/>
          </a:xfrm>
        </p:grpSpPr>
        <p:pic>
          <p:nvPicPr>
            <p:cNvPr id="9" name="图片 8"/>
            <p:cNvPicPr/>
            <p:nvPr userDrawn="1">
              <p:custDataLst>
                <p:tags r:id="rId3"/>
              </p:custDataLst>
            </p:nvPr>
          </p:nvPicPr>
          <p:blipFill>
            <a:blip r:embed="rId4" r:link="rId5" cstate="screen"/>
            <a:stretch>
              <a:fillRect/>
            </a:stretch>
          </p:blipFill>
          <p:spPr>
            <a:xfrm>
              <a:off x="0" y="0"/>
              <a:ext cx="720090" cy="481198"/>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11471910" y="0"/>
              <a:ext cx="720090" cy="481198"/>
            </a:xfrm>
            <a:prstGeom prst="rect">
              <a:avLst/>
            </a:prstGeom>
          </p:spPr>
        </p:pic>
      </p:grpSp>
      <p:sp>
        <p:nvSpPr>
          <p:cNvPr id="2" name="标题 1"/>
          <p:cNvSpPr>
            <a:spLocks noGrp="1"/>
          </p:cNvSpPr>
          <p:nvPr>
            <p:ph type="title"/>
            <p:custDataLst>
              <p:tags r:id="rId9"/>
            </p:custDataLst>
          </p:nvPr>
        </p:nvSpPr>
        <p:spPr>
          <a:xfrm>
            <a:off x="502412" y="443234"/>
            <a:ext cx="8139178"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10"/>
            </p:custDataLst>
          </p:nvPr>
        </p:nvSpPr>
        <p:spPr>
          <a:xfrm>
            <a:off x="502448" y="952508"/>
            <a:ext cx="396243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1"/>
            </p:custDataLst>
          </p:nvPr>
        </p:nvSpPr>
        <p:spPr>
          <a:xfrm>
            <a:off x="4679158" y="952508"/>
            <a:ext cx="396243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charset="-122"/>
              </a:defRPr>
            </a:lvl1pPr>
            <a:lvl2pPr eaLnBrk="1" fontAlgn="auto" latinLnBrk="0" hangingPunct="1">
              <a:defRPr sz="1600">
                <a:solidFill>
                  <a:schemeClr val="tx1"/>
                </a:solidFill>
                <a:latin typeface="Arial" panose="020B0604020202020204" pitchFamily="34" charset="0"/>
                <a:ea typeface="微软雅黑" panose="020B0503020204020204" charset="-122"/>
              </a:defRPr>
            </a:lvl2pPr>
            <a:lvl3pPr eaLnBrk="1" fontAlgn="auto" latinLnBrk="0" hangingPunct="1">
              <a:defRPr sz="1600">
                <a:solidFill>
                  <a:schemeClr val="tx1"/>
                </a:solidFill>
                <a:latin typeface="Arial" panose="020B0604020202020204" pitchFamily="34" charset="0"/>
                <a:ea typeface="微软雅黑" panose="020B0503020204020204" charset="-122"/>
              </a:defRPr>
            </a:lvl3pPr>
            <a:lvl4pPr eaLnBrk="1" fontAlgn="auto" latinLnBrk="0" hangingPunct="1">
              <a:defRPr sz="1600">
                <a:solidFill>
                  <a:schemeClr val="tx1"/>
                </a:solidFill>
                <a:latin typeface="Arial" panose="020B0604020202020204" pitchFamily="34" charset="0"/>
                <a:ea typeface="微软雅黑" panose="020B0503020204020204" charset="-122"/>
              </a:defRPr>
            </a:lvl4pPr>
            <a:lvl5pPr eaLnBrk="1" fontAlgn="auto" latinLnBrk="0" hangingPunct="1">
              <a:defRPr sz="16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2"/>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3"/>
            </p:custDataLst>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14"/>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0" y="0"/>
            <a:ext cx="9144000" cy="481198"/>
            <a:chOff x="0" y="0"/>
            <a:chExt cx="12192000" cy="481198"/>
          </a:xfrm>
        </p:grpSpPr>
        <p:pic>
          <p:nvPicPr>
            <p:cNvPr id="11" name="图片 10"/>
            <p:cNvPicPr/>
            <p:nvPr userDrawn="1">
              <p:custDataLst>
                <p:tags r:id="rId3"/>
              </p:custDataLst>
            </p:nvPr>
          </p:nvPicPr>
          <p:blipFill>
            <a:blip r:embed="rId4" r:link="rId5" cstate="screen"/>
            <a:stretch>
              <a:fillRect/>
            </a:stretch>
          </p:blipFill>
          <p:spPr>
            <a:xfrm>
              <a:off x="0" y="0"/>
              <a:ext cx="720090" cy="481198"/>
            </a:xfrm>
            <a:prstGeom prst="rect">
              <a:avLst/>
            </a:prstGeom>
          </p:spPr>
        </p:pic>
        <p:pic>
          <p:nvPicPr>
            <p:cNvPr id="10" name="图片 9"/>
            <p:cNvPicPr/>
            <p:nvPr userDrawn="1">
              <p:custDataLst>
                <p:tags r:id="rId6"/>
              </p:custDataLst>
            </p:nvPr>
          </p:nvPicPr>
          <p:blipFill>
            <a:blip r:embed="rId7" r:link="rId8" cstate="screen"/>
            <a:stretch>
              <a:fillRect/>
            </a:stretch>
          </p:blipFill>
          <p:spPr>
            <a:xfrm>
              <a:off x="11471910" y="0"/>
              <a:ext cx="720090" cy="481198"/>
            </a:xfrm>
            <a:prstGeom prst="rect">
              <a:avLst/>
            </a:prstGeom>
          </p:spPr>
        </p:pic>
      </p:grpSp>
      <p:sp>
        <p:nvSpPr>
          <p:cNvPr id="2" name="标题 1"/>
          <p:cNvSpPr>
            <a:spLocks noGrp="1"/>
          </p:cNvSpPr>
          <p:nvPr>
            <p:ph type="title"/>
            <p:custDataLst>
              <p:tags r:id="rId9"/>
            </p:custDataLst>
          </p:nvPr>
        </p:nvSpPr>
        <p:spPr>
          <a:xfrm>
            <a:off x="502412" y="443234"/>
            <a:ext cx="8139178"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10"/>
            </p:custDataLst>
          </p:nvPr>
        </p:nvSpPr>
        <p:spPr>
          <a:xfrm>
            <a:off x="502448" y="952508"/>
            <a:ext cx="396243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1"/>
            </p:custDataLst>
          </p:nvPr>
        </p:nvSpPr>
        <p:spPr>
          <a:xfrm>
            <a:off x="502444" y="1406525"/>
            <a:ext cx="39624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2"/>
            </p:custDataLst>
          </p:nvPr>
        </p:nvSpPr>
        <p:spPr>
          <a:xfrm>
            <a:off x="4676813" y="952508"/>
            <a:ext cx="396243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3"/>
            </p:custDataLst>
          </p:nvPr>
        </p:nvSpPr>
        <p:spPr>
          <a:xfrm>
            <a:off x="4676813" y="1406525"/>
            <a:ext cx="396243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4"/>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5"/>
            </p:custDataLst>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16"/>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411038" y="1358722"/>
            <a:ext cx="2883421" cy="4169583"/>
            <a:chOff x="9877" y="1581"/>
            <a:chExt cx="7937" cy="8608"/>
          </a:xfrm>
        </p:grpSpPr>
        <p:pic>
          <p:nvPicPr>
            <p:cNvPr id="10" name="图片 9"/>
            <p:cNvPicPr>
              <a:picLocks noChangeAspect="1"/>
            </p:cNvPicPr>
            <p:nvPr>
              <p:custDataLst>
                <p:tags r:id="rId3"/>
              </p:custDataLst>
            </p:nvPr>
          </p:nvPicPr>
          <p:blipFill>
            <a:blip r:embed="rId4"/>
            <a:srcRect/>
            <a:stretch>
              <a:fillRect/>
            </a:stretch>
          </p:blipFill>
          <p:spPr>
            <a:xfrm>
              <a:off x="9878" y="1581"/>
              <a:ext cx="7937" cy="7937"/>
            </a:xfrm>
            <a:prstGeom prst="rect">
              <a:avLst/>
            </a:prstGeom>
          </p:spPr>
        </p:pic>
        <p:sp>
          <p:nvSpPr>
            <p:cNvPr id="11" name="矩形 10"/>
            <p:cNvSpPr>
              <a:spLocks noChangeAspect="1"/>
            </p:cNvSpPr>
            <p:nvPr>
              <p:custDataLst>
                <p:tags r:id="rId5"/>
              </p:custDataLst>
            </p:nvPr>
          </p:nvSpPr>
          <p:spPr>
            <a:xfrm>
              <a:off x="9878" y="1581"/>
              <a:ext cx="7937" cy="7937"/>
            </a:xfrm>
            <a:prstGeom prst="rect">
              <a:avLst/>
            </a:prstGeom>
            <a:gradFill>
              <a:gsLst>
                <a:gs pos="0">
                  <a:schemeClr val="accent1">
                    <a:alpha val="43000"/>
                  </a:schemeClr>
                </a:gs>
                <a:gs pos="100000">
                  <a:srgbClr val="05E5FF">
                    <a:alpha val="26000"/>
                  </a:srgbClr>
                </a:gs>
              </a:gsLst>
              <a:lin ang="15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a:spLocks noChangeAspect="1"/>
            </p:cNvSpPr>
            <p:nvPr>
              <p:custDataLst>
                <p:tags r:id="rId6"/>
              </p:custDataLst>
            </p:nvPr>
          </p:nvSpPr>
          <p:spPr>
            <a:xfrm>
              <a:off x="10455" y="2158"/>
              <a:ext cx="6784" cy="67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3" name="组合 12"/>
            <p:cNvGrpSpPr/>
            <p:nvPr/>
          </p:nvGrpSpPr>
          <p:grpSpPr>
            <a:xfrm>
              <a:off x="15874" y="1581"/>
              <a:ext cx="942" cy="1368"/>
              <a:chOff x="15874" y="1581"/>
              <a:chExt cx="942" cy="1368"/>
            </a:xfrm>
          </p:grpSpPr>
          <p:sp>
            <p:nvSpPr>
              <p:cNvPr id="17" name="矩形 16"/>
              <p:cNvSpPr/>
              <p:nvPr>
                <p:custDataLst>
                  <p:tags r:id="rId7"/>
                </p:custDataLst>
              </p:nvPr>
            </p:nvSpPr>
            <p:spPr>
              <a:xfrm>
                <a:off x="15874" y="1581"/>
                <a:ext cx="942" cy="136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8" name="直接连接符 17"/>
              <p:cNvCxnSpPr/>
              <p:nvPr>
                <p:custDataLst>
                  <p:tags r:id="rId8"/>
                </p:custDataLst>
              </p:nvPr>
            </p:nvCxnSpPr>
            <p:spPr>
              <a:xfrm>
                <a:off x="16225" y="2117"/>
                <a:ext cx="24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9"/>
                </p:custDataLst>
              </p:nvPr>
            </p:nvCxnSpPr>
            <p:spPr>
              <a:xfrm>
                <a:off x="16225" y="2363"/>
                <a:ext cx="24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9877" y="8821"/>
              <a:ext cx="2940" cy="1368"/>
              <a:chOff x="12377" y="8723"/>
              <a:chExt cx="2940" cy="1368"/>
            </a:xfrm>
          </p:grpSpPr>
          <p:sp>
            <p:nvSpPr>
              <p:cNvPr id="15" name="矩形 14"/>
              <p:cNvSpPr/>
              <p:nvPr>
                <p:custDataLst>
                  <p:tags r:id="rId10"/>
                </p:custDataLst>
              </p:nvPr>
            </p:nvSpPr>
            <p:spPr>
              <a:xfrm>
                <a:off x="12377" y="8723"/>
                <a:ext cx="2940" cy="1368"/>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矩形 15"/>
              <p:cNvSpPr/>
              <p:nvPr>
                <p:custDataLst>
                  <p:tags r:id="rId11"/>
                </p:custDataLst>
              </p:nvPr>
            </p:nvSpPr>
            <p:spPr>
              <a:xfrm>
                <a:off x="12870" y="9206"/>
                <a:ext cx="1954" cy="402"/>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sp>
        <p:nvSpPr>
          <p:cNvPr id="7" name="任意多边形 6"/>
          <p:cNvSpPr/>
          <p:nvPr userDrawn="1">
            <p:custDataLst>
              <p:tags r:id="rId12"/>
            </p:custDataLst>
          </p:nvPr>
        </p:nvSpPr>
        <p:spPr>
          <a:xfrm>
            <a:off x="3658500" y="0"/>
            <a:ext cx="5485500" cy="6858000"/>
          </a:xfrm>
          <a:custGeom>
            <a:avLst/>
            <a:gdLst>
              <a:gd name="connsiteX0" fmla="*/ 1714500 w 7314000"/>
              <a:gd name="connsiteY0" fmla="*/ 0 h 6858000"/>
              <a:gd name="connsiteX1" fmla="*/ 7314000 w 7314000"/>
              <a:gd name="connsiteY1" fmla="*/ 0 h 6858000"/>
              <a:gd name="connsiteX2" fmla="*/ 7314000 w 7314000"/>
              <a:gd name="connsiteY2" fmla="*/ 6858000 h 6858000"/>
              <a:gd name="connsiteX3" fmla="*/ 0 w 7314000"/>
              <a:gd name="connsiteY3" fmla="*/ 6858000 h 6858000"/>
              <a:gd name="connsiteX4" fmla="*/ 1714500 w 7314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4000" h="6858000">
                <a:moveTo>
                  <a:pt x="1714500" y="0"/>
                </a:moveTo>
                <a:lnTo>
                  <a:pt x="7314000" y="0"/>
                </a:lnTo>
                <a:lnTo>
                  <a:pt x="7314000" y="6858000"/>
                </a:lnTo>
                <a:lnTo>
                  <a:pt x="0" y="6858000"/>
                </a:lnTo>
                <a:lnTo>
                  <a:pt x="1714500" y="0"/>
                </a:lnTo>
                <a:close/>
              </a:path>
            </a:pathLst>
          </a:cu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pic>
        <p:nvPicPr>
          <p:cNvPr id="6" name="图片 5"/>
          <p:cNvPicPr/>
          <p:nvPr userDrawn="1">
            <p:custDataLst>
              <p:tags r:id="rId13"/>
            </p:custDataLst>
          </p:nvPr>
        </p:nvPicPr>
        <p:blipFill>
          <a:blip r:embed="rId14" r:link="rId15" cstate="screen"/>
          <a:stretch>
            <a:fillRect/>
          </a:stretch>
        </p:blipFill>
        <p:spPr>
          <a:xfrm>
            <a:off x="8603933" y="6376802"/>
            <a:ext cx="540068" cy="481198"/>
          </a:xfrm>
          <a:prstGeom prst="rect">
            <a:avLst/>
          </a:prstGeom>
        </p:spPr>
      </p:pic>
      <p:sp>
        <p:nvSpPr>
          <p:cNvPr id="2" name="标题 1"/>
          <p:cNvSpPr>
            <a:spLocks noGrp="1"/>
          </p:cNvSpPr>
          <p:nvPr>
            <p:ph type="title"/>
            <p:custDataLst>
              <p:tags r:id="rId16"/>
            </p:custDataLst>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17"/>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8"/>
            </p:custDataLst>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9"/>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0"/>
            <a:ext cx="9144000" cy="481198"/>
            <a:chOff x="0" y="0"/>
            <a:chExt cx="12192000" cy="481198"/>
          </a:xfrm>
        </p:grpSpPr>
        <p:pic>
          <p:nvPicPr>
            <p:cNvPr id="9" name="图片 8"/>
            <p:cNvPicPr/>
            <p:nvPr userDrawn="1">
              <p:custDataLst>
                <p:tags r:id="rId3"/>
              </p:custDataLst>
            </p:nvPr>
          </p:nvPicPr>
          <p:blipFill>
            <a:blip r:embed="rId4" r:link="rId5" cstate="screen"/>
            <a:stretch>
              <a:fillRect/>
            </a:stretch>
          </p:blipFill>
          <p:spPr>
            <a:xfrm>
              <a:off x="0" y="0"/>
              <a:ext cx="720090" cy="481198"/>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11471910" y="0"/>
              <a:ext cx="720090" cy="481198"/>
            </a:xfrm>
            <a:prstGeom prst="rect">
              <a:avLst/>
            </a:prstGeom>
          </p:spPr>
        </p:pic>
      </p:grpSp>
      <p:sp>
        <p:nvSpPr>
          <p:cNvPr id="2" name="标题 1"/>
          <p:cNvSpPr>
            <a:spLocks noGrp="1"/>
          </p:cNvSpPr>
          <p:nvPr>
            <p:ph type="title"/>
            <p:custDataLst>
              <p:tags r:id="rId9"/>
            </p:custDataLst>
          </p:nvPr>
        </p:nvSpPr>
        <p:spPr>
          <a:xfrm>
            <a:off x="502448" y="443234"/>
            <a:ext cx="8139178"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10"/>
            </p:custDataLst>
          </p:nvPr>
        </p:nvSpPr>
        <p:spPr>
          <a:xfrm>
            <a:off x="502448" y="952508"/>
            <a:ext cx="396243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1"/>
            </p:custDataLst>
          </p:nvPr>
        </p:nvSpPr>
        <p:spPr>
          <a:xfrm>
            <a:off x="4679194" y="952508"/>
            <a:ext cx="396243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2"/>
            </p:custDataLst>
          </p:nvPr>
        </p:nvSpPr>
        <p:spPr/>
        <p:txBody>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3"/>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14"/>
            </p:custDataLst>
          </p:nvPr>
        </p:nvSpPr>
        <p:spPr/>
        <p:txBody>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Date Placeholder 3"/>
          <p:cNvSpPr>
            <a:spLocks noGrp="1"/>
          </p:cNvSpPr>
          <p:nvPr>
            <p:ph type="dt" sz="half" idx="10"/>
          </p:nvPr>
        </p:nvSpPr>
        <p:spPr/>
        <p:txBody>
          <a:bodyPr/>
          <a:lstStyle/>
          <a:p>
            <a:fld id="{8D25113B-395C-42FA-B140-7DCF6C91292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4C42CB7-FEE7-4327-B191-FA47B234E529}" type="slidenum">
              <a:rPr lang="zh-CN" altLang="en-US" smtClean="0"/>
            </a:fld>
            <a:endParaRPr lang="zh-CN" altLang="en-US"/>
          </a:p>
        </p:txBody>
      </p:sp>
      <p:sp>
        <p:nvSpPr>
          <p:cNvPr id="7" name="Title 6"/>
          <p:cNvSpPr>
            <a:spLocks noGrp="1"/>
          </p:cNvSpPr>
          <p:nvPr>
            <p:ph type="title"/>
          </p:nvPr>
        </p:nvSpPr>
        <p:spPr/>
        <p:txBody>
          <a:bodyPr/>
          <a:lstStyle/>
          <a:p>
            <a:r>
              <a:rPr lang="zh-CN" altLang="en-US" smtClean="0"/>
              <a:t>单击此处编辑母版标题样式</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0" y="0"/>
            <a:ext cx="9144000" cy="481198"/>
            <a:chOff x="0" y="0"/>
            <a:chExt cx="12192000" cy="481198"/>
          </a:xfrm>
        </p:grpSpPr>
        <p:pic>
          <p:nvPicPr>
            <p:cNvPr id="8" name="图片 7"/>
            <p:cNvPicPr/>
            <p:nvPr userDrawn="1">
              <p:custDataLst>
                <p:tags r:id="rId3"/>
              </p:custDataLst>
            </p:nvPr>
          </p:nvPicPr>
          <p:blipFill>
            <a:blip r:embed="rId4" r:link="rId5" cstate="screen"/>
            <a:stretch>
              <a:fillRect/>
            </a:stretch>
          </p:blipFill>
          <p:spPr>
            <a:xfrm>
              <a:off x="0" y="0"/>
              <a:ext cx="720090" cy="481198"/>
            </a:xfrm>
            <a:prstGeom prst="rect">
              <a:avLst/>
            </a:prstGeom>
          </p:spPr>
        </p:pic>
        <p:pic>
          <p:nvPicPr>
            <p:cNvPr id="7" name="图片 6"/>
            <p:cNvPicPr/>
            <p:nvPr userDrawn="1">
              <p:custDataLst>
                <p:tags r:id="rId6"/>
              </p:custDataLst>
            </p:nvPr>
          </p:nvPicPr>
          <p:blipFill>
            <a:blip r:embed="rId7" r:link="rId8" cstate="screen"/>
            <a:stretch>
              <a:fillRect/>
            </a:stretch>
          </p:blipFill>
          <p:spPr>
            <a:xfrm>
              <a:off x="11471910" y="0"/>
              <a:ext cx="720090" cy="481198"/>
            </a:xfrm>
            <a:prstGeom prst="rect">
              <a:avLst/>
            </a:prstGeom>
          </p:spPr>
        </p:pic>
      </p:grpSp>
      <p:sp>
        <p:nvSpPr>
          <p:cNvPr id="2" name="竖排标题 1"/>
          <p:cNvSpPr>
            <a:spLocks noGrp="1"/>
          </p:cNvSpPr>
          <p:nvPr>
            <p:ph type="title" orient="vert"/>
            <p:custDataLst>
              <p:tags r:id="rId9"/>
            </p:custDataLst>
          </p:nvPr>
        </p:nvSpPr>
        <p:spPr>
          <a:xfrm>
            <a:off x="7928351" y="952508"/>
            <a:ext cx="713238"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10"/>
            </p:custDataLst>
          </p:nvPr>
        </p:nvSpPr>
        <p:spPr>
          <a:xfrm>
            <a:off x="502444" y="952500"/>
            <a:ext cx="7371076" cy="5388907"/>
          </a:xfrm>
        </p:spPr>
        <p:txBody>
          <a:bodyPr vert="eaVert"/>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1"/>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3"/>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grpSp>
        <p:nvGrpSpPr>
          <p:cNvPr id="2" name="组合 1"/>
          <p:cNvGrpSpPr/>
          <p:nvPr userDrawn="1">
            <p:custDataLst>
              <p:tags r:id="rId2"/>
            </p:custDataLst>
          </p:nvPr>
        </p:nvGrpSpPr>
        <p:grpSpPr>
          <a:xfrm>
            <a:off x="0" y="0"/>
            <a:ext cx="9144000" cy="481198"/>
            <a:chOff x="0" y="0"/>
            <a:chExt cx="12192000" cy="481198"/>
          </a:xfrm>
        </p:grpSpPr>
        <p:pic>
          <p:nvPicPr>
            <p:cNvPr id="8" name="图片 7"/>
            <p:cNvPicPr/>
            <p:nvPr userDrawn="1">
              <p:custDataLst>
                <p:tags r:id="rId3"/>
              </p:custDataLst>
            </p:nvPr>
          </p:nvPicPr>
          <p:blipFill>
            <a:blip r:embed="rId4" r:link="rId5" cstate="screen"/>
            <a:stretch>
              <a:fillRect/>
            </a:stretch>
          </p:blipFill>
          <p:spPr>
            <a:xfrm>
              <a:off x="0" y="0"/>
              <a:ext cx="720090" cy="481198"/>
            </a:xfrm>
            <a:prstGeom prst="rect">
              <a:avLst/>
            </a:prstGeom>
          </p:spPr>
        </p:pic>
        <p:pic>
          <p:nvPicPr>
            <p:cNvPr id="6" name="图片 5"/>
            <p:cNvPicPr/>
            <p:nvPr userDrawn="1">
              <p:custDataLst>
                <p:tags r:id="rId6"/>
              </p:custDataLst>
            </p:nvPr>
          </p:nvPicPr>
          <p:blipFill>
            <a:blip r:embed="rId7" r:link="rId8" cstate="screen"/>
            <a:stretch>
              <a:fillRect/>
            </a:stretch>
          </p:blipFill>
          <p:spPr>
            <a:xfrm>
              <a:off x="11471910" y="0"/>
              <a:ext cx="720090" cy="481198"/>
            </a:xfrm>
            <a:prstGeom prst="rect">
              <a:avLst/>
            </a:prstGeom>
          </p:spPr>
        </p:pic>
      </p:gr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2"/>
            </p:custDataLst>
          </p:nvPr>
        </p:nvSpPr>
        <p:spPr>
          <a:xfrm>
            <a:off x="502448" y="952508"/>
            <a:ext cx="8139178" cy="5388907"/>
          </a:xfrm>
        </p:spPr>
        <p:txBody>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4"/>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标题 6"/>
          <p:cNvSpPr>
            <a:spLocks noGrp="1"/>
          </p:cNvSpPr>
          <p:nvPr>
            <p:ph type="title" idx="14" hasCustomPrompt="1"/>
            <p:custDataLst>
              <p:tags r:id="rId5"/>
            </p:custDataLst>
          </p:nvPr>
        </p:nvSpPr>
        <p:spPr>
          <a:xfrm>
            <a:off x="5217113" y="2553968"/>
            <a:ext cx="3426825" cy="1172210"/>
          </a:xfrm>
        </p:spPr>
        <p:txBody>
          <a:bodyPr vert="horz" lIns="91440" tIns="45720" rIns="91440" bIns="45720" rtlCol="0" anchor="b" anchorCtr="0">
            <a:normAutofit/>
          </a:bodyPr>
          <a:lstStyle>
            <a:lvl1pPr>
              <a:defRPr lang="zh-CN" altLang="en-US" sz="6600" b="0" spc="700" baseline="0">
                <a:ln>
                  <a:noFill/>
                </a:ln>
                <a:solidFill>
                  <a:schemeClr val="tx1">
                    <a:lumMod val="85000"/>
                    <a:lumOff val="15000"/>
                  </a:schemeClr>
                </a:solidFill>
                <a:effectLst/>
                <a:uLnTx/>
                <a:latin typeface="Arial" panose="020B0604020202020204" pitchFamily="34" charset="0"/>
                <a:ea typeface="汉仪旗黑-85S" panose="00020600040101010101" pitchFamily="18" charset="-122"/>
              </a:defRPr>
            </a:lvl1pPr>
          </a:lstStyle>
          <a:p>
            <a:pPr marL="0" lvl="0">
              <a:spcAft>
                <a:spcPts val="0"/>
              </a:spcAft>
              <a:buClrTx/>
              <a:buSzTx/>
              <a:buFontTx/>
            </a:pPr>
            <a:r>
              <a:rPr lang="zh-CN" altLang="en-US" dirty="0"/>
              <a:t>编辑标题</a:t>
            </a:r>
            <a:endParaRPr lang="zh-CN" altLang="en-US" dirty="0"/>
          </a:p>
        </p:txBody>
      </p:sp>
      <p:sp>
        <p:nvSpPr>
          <p:cNvPr id="8" name="文本占位符 7"/>
          <p:cNvSpPr>
            <a:spLocks noGrp="1"/>
          </p:cNvSpPr>
          <p:nvPr>
            <p:ph type="body" sz="quarter" idx="15" hasCustomPrompt="1"/>
            <p:custDataLst>
              <p:tags r:id="rId6"/>
            </p:custDataLst>
          </p:nvPr>
        </p:nvSpPr>
        <p:spPr>
          <a:xfrm>
            <a:off x="5280929" y="3797616"/>
            <a:ext cx="3359945" cy="526733"/>
          </a:xfrm>
          <a:prstGeom prst="rect">
            <a:avLst/>
          </a:prstGeom>
        </p:spPr>
        <p:txBody>
          <a:bodyPr vert="horz" lIns="91440" tIns="45720" rIns="91440" bIns="45720" rtlCol="0">
            <a:normAutofit/>
          </a:bodyPr>
          <a:lstStyle>
            <a:lvl1pPr marL="0" indent="0">
              <a:buNone/>
              <a:defRPr kumimoji="0" lang="zh-CN" altLang="en-US" sz="2400" b="0" i="0" spc="200">
                <a:ln>
                  <a:noFill/>
                </a:ln>
                <a:solidFill>
                  <a:schemeClr val="tx1">
                    <a:lumMod val="65000"/>
                    <a:lumOff val="35000"/>
                  </a:schemeClr>
                </a:solidFill>
                <a:effectLst/>
                <a:uLnTx/>
                <a:latin typeface="Arial" panose="020B0604020202020204" pitchFamily="34" charset="0"/>
                <a:ea typeface="微软雅黑" panose="020B0503020204020204" charset="-122"/>
              </a:defRPr>
            </a:lvl1pPr>
          </a:lstStyle>
          <a:p>
            <a:pPr marL="228600" marR="0" lvl="0" indent="-228600">
              <a:lnSpc>
                <a:spcPct val="100000"/>
              </a:lnSpc>
              <a:spcAft>
                <a:spcPts val="0"/>
              </a:spcAft>
              <a:buClrTx/>
              <a:buSzTx/>
            </a:pPr>
            <a:r>
              <a:rPr lang="zh-CN" altLang="en-US" dirty="0"/>
              <a:t>单击此处编辑副标题</a:t>
            </a:r>
            <a:endParaRPr lang="zh-CN" altLang="en-US" dirty="0"/>
          </a:p>
        </p:txBody>
      </p:sp>
      <p:sp>
        <p:nvSpPr>
          <p:cNvPr id="2" name="矩形 1"/>
          <p:cNvSpPr/>
          <p:nvPr userDrawn="1">
            <p:custDataLst>
              <p:tags r:id="rId7"/>
            </p:custDataLst>
          </p:nvPr>
        </p:nvSpPr>
        <p:spPr>
          <a:xfrm>
            <a:off x="5280929" y="4428523"/>
            <a:ext cx="373261" cy="71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screen"/>
          <a:stretch>
            <a:fillRect/>
          </a:stretch>
        </p:blipFill>
        <p:spPr>
          <a:xfrm>
            <a:off x="0" y="0"/>
            <a:ext cx="540068" cy="481330"/>
          </a:xfrm>
          <a:prstGeom prst="rect">
            <a:avLst/>
          </a:prstGeom>
        </p:spPr>
      </p:pic>
      <p:pic>
        <p:nvPicPr>
          <p:cNvPr id="6" name="图片 5"/>
          <p:cNvPicPr/>
          <p:nvPr userDrawn="1">
            <p:custDataLst>
              <p:tags r:id="rId5"/>
            </p:custDataLst>
          </p:nvPr>
        </p:nvPicPr>
        <p:blipFill>
          <a:blip r:embed="rId6" r:link="rId7" cstate="screen"/>
          <a:stretch>
            <a:fillRect/>
          </a:stretch>
        </p:blipFill>
        <p:spPr>
          <a:xfrm>
            <a:off x="8603933" y="0"/>
            <a:ext cx="540068" cy="481330"/>
          </a:xfrm>
          <a:prstGeom prst="rect">
            <a:avLst/>
          </a:prstGeom>
        </p:spPr>
      </p:pic>
      <p:sp>
        <p:nvSpPr>
          <p:cNvPr id="2" name="标题 1"/>
          <p:cNvSpPr>
            <a:spLocks noGrp="1"/>
          </p:cNvSpPr>
          <p:nvPr>
            <p:ph type="title"/>
            <p:custDataLst>
              <p:tags r:id="rId8"/>
            </p:custDataLst>
          </p:nvPr>
        </p:nvSpPr>
        <p:spPr/>
        <p:txBody>
          <a:bodyPr>
            <a:normAutofit/>
          </a:bodyPr>
          <a:lstStyle>
            <a:lvl1pPr>
              <a:defRPr b="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219056" y="303809"/>
            <a:ext cx="8705888" cy="625038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350"/>
          </a:p>
        </p:txBody>
      </p:sp>
      <p:pic>
        <p:nvPicPr>
          <p:cNvPr id="9" name="图片 8"/>
          <p:cNvPicPr/>
          <p:nvPr userDrawn="1">
            <p:custDataLst>
              <p:tags r:id="rId3"/>
            </p:custDataLst>
          </p:nvPr>
        </p:nvPicPr>
        <p:blipFill>
          <a:blip r:embed="rId4" r:link="rId5" cstate="screen"/>
          <a:stretch>
            <a:fillRect/>
          </a:stretch>
        </p:blipFill>
        <p:spPr>
          <a:xfrm>
            <a:off x="0" y="0"/>
            <a:ext cx="540068" cy="481330"/>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8603933" y="0"/>
            <a:ext cx="540068" cy="481330"/>
          </a:xfrm>
          <a:prstGeom prst="rect">
            <a:avLst/>
          </a:prstGeom>
        </p:spPr>
      </p:pic>
      <p:sp>
        <p:nvSpPr>
          <p:cNvPr id="2" name="标题 1"/>
          <p:cNvSpPr>
            <a:spLocks noGrp="1"/>
          </p:cNvSpPr>
          <p:nvPr>
            <p:ph type="title" hasCustomPrompt="1"/>
            <p:custDataLst>
              <p:tags r:id="rId9"/>
            </p:custDataLst>
          </p:nvPr>
        </p:nvSpPr>
        <p:spPr>
          <a:xfrm>
            <a:off x="961200" y="1249200"/>
            <a:ext cx="7219800" cy="723600"/>
          </a:xfrm>
        </p:spPr>
        <p:txBody>
          <a:bodyPr anchor="ctr">
            <a:normAutofit/>
          </a:bodyPr>
          <a:lstStyle>
            <a:lvl1pPr>
              <a:defRPr sz="3200" b="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0"/>
            </p:custDataLst>
          </p:nvPr>
        </p:nvSpPr>
        <p:spPr>
          <a:xfrm>
            <a:off x="960835" y="2163600"/>
            <a:ext cx="7219950" cy="3445200"/>
          </a:xfrm>
        </p:spPr>
        <p:txBody>
          <a:bodyPr>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1"/>
            </p:custDataLst>
          </p:nvPr>
        </p:nvSpPr>
        <p:spPr/>
        <p:txBody>
          <a:bodyPr>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p:txBody>
          <a:bodyPr>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3618452"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350"/>
          </a:p>
        </p:txBody>
      </p:sp>
      <p:pic>
        <p:nvPicPr>
          <p:cNvPr id="8" name="图片 7"/>
          <p:cNvPicPr/>
          <p:nvPr userDrawn="1">
            <p:custDataLst>
              <p:tags r:id="rId3"/>
            </p:custDataLst>
          </p:nvPr>
        </p:nvPicPr>
        <p:blipFill>
          <a:blip r:embed="rId4" r:link="rId5" cstate="screen"/>
          <a:stretch>
            <a:fillRect/>
          </a:stretch>
        </p:blipFill>
        <p:spPr>
          <a:xfrm>
            <a:off x="8603933" y="0"/>
            <a:ext cx="540068" cy="481198"/>
          </a:xfrm>
          <a:prstGeom prst="rect">
            <a:avLst/>
          </a:prstGeom>
        </p:spPr>
      </p:pic>
      <p:sp>
        <p:nvSpPr>
          <p:cNvPr id="2" name="标题 1"/>
          <p:cNvSpPr>
            <a:spLocks noGrp="1"/>
          </p:cNvSpPr>
          <p:nvPr>
            <p:ph type="title" hasCustomPrompt="1"/>
            <p:custDataLst>
              <p:tags r:id="rId6"/>
            </p:custDataLst>
          </p:nvPr>
        </p:nvSpPr>
        <p:spPr>
          <a:xfrm>
            <a:off x="437400" y="770400"/>
            <a:ext cx="2970000" cy="882000"/>
          </a:xfrm>
        </p:spPr>
        <p:txBody>
          <a:bodyPr anchor="ctr" anchorCtr="0">
            <a:normAutofit/>
          </a:bodyPr>
          <a:lstStyle>
            <a:lvl1pPr>
              <a:defRPr sz="3600" b="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440100" y="1764000"/>
            <a:ext cx="2967300" cy="4093200"/>
          </a:xfrm>
        </p:spPr>
        <p:txBody>
          <a:bodyPr>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3825900" y="769938"/>
            <a:ext cx="4860000" cy="5087937"/>
          </a:xfrm>
        </p:spPr>
        <p:txBody>
          <a:bodyPr>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0"/>
            <a:ext cx="9144000" cy="2664333"/>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350"/>
          </a:p>
        </p:txBody>
      </p:sp>
      <p:pic>
        <p:nvPicPr>
          <p:cNvPr id="10" name="图片 9"/>
          <p:cNvPicPr/>
          <p:nvPr userDrawn="1">
            <p:custDataLst>
              <p:tags r:id="rId3"/>
            </p:custDataLst>
          </p:nvPr>
        </p:nvPicPr>
        <p:blipFill>
          <a:blip r:embed="rId4" r:link="rId5" cstate="screen"/>
          <a:stretch>
            <a:fillRect/>
          </a:stretch>
        </p:blipFill>
        <p:spPr>
          <a:xfrm>
            <a:off x="0" y="0"/>
            <a:ext cx="540068" cy="481330"/>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8603933" y="0"/>
            <a:ext cx="540068" cy="481330"/>
          </a:xfrm>
          <a:prstGeom prst="rect">
            <a:avLst/>
          </a:prstGeom>
        </p:spPr>
      </p:pic>
      <p:sp>
        <p:nvSpPr>
          <p:cNvPr id="2" name="标题 1"/>
          <p:cNvSpPr>
            <a:spLocks noGrp="1"/>
          </p:cNvSpPr>
          <p:nvPr>
            <p:ph type="title"/>
            <p:custDataLst>
              <p:tags r:id="rId9"/>
            </p:custDataLst>
          </p:nvPr>
        </p:nvSpPr>
        <p:spPr>
          <a:xfrm>
            <a:off x="459000" y="781200"/>
            <a:ext cx="8232300" cy="626400"/>
          </a:xfrm>
        </p:spPr>
        <p:txBody>
          <a:bodyPr anchor="ctr">
            <a:normAutofit/>
          </a:bodyPr>
          <a:lstStyle>
            <a:lvl1pPr algn="ctr">
              <a:defRPr sz="3600" b="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0"/>
            </p:custDataLst>
          </p:nvPr>
        </p:nvSpPr>
        <p:spPr/>
        <p:txBody>
          <a:bodyPr>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459000" y="1659600"/>
            <a:ext cx="8231981" cy="828000"/>
          </a:xfrm>
        </p:spPr>
        <p:txBody>
          <a:bodyPr>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459581" y="2808000"/>
            <a:ext cx="8224200" cy="3430800"/>
          </a:xfrm>
        </p:spPr>
        <p:txBody>
          <a:bodyPr>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5028971"/>
            <a:ext cx="9144000" cy="1829029"/>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350"/>
          </a:p>
        </p:txBody>
      </p:sp>
      <p:pic>
        <p:nvPicPr>
          <p:cNvPr id="10" name="图片 9"/>
          <p:cNvPicPr/>
          <p:nvPr userDrawn="1">
            <p:custDataLst>
              <p:tags r:id="rId3"/>
            </p:custDataLst>
          </p:nvPr>
        </p:nvPicPr>
        <p:blipFill>
          <a:blip r:embed="rId4" r:link="rId5" cstate="screen"/>
          <a:stretch>
            <a:fillRect/>
          </a:stretch>
        </p:blipFill>
        <p:spPr>
          <a:xfrm>
            <a:off x="0" y="0"/>
            <a:ext cx="540068" cy="481330"/>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8603933" y="0"/>
            <a:ext cx="540068" cy="481330"/>
          </a:xfrm>
          <a:prstGeom prst="rect">
            <a:avLst/>
          </a:prstGeom>
        </p:spPr>
      </p:pic>
      <p:sp>
        <p:nvSpPr>
          <p:cNvPr id="2" name="标题 1"/>
          <p:cNvSpPr>
            <a:spLocks noGrp="1"/>
          </p:cNvSpPr>
          <p:nvPr>
            <p:ph type="title"/>
            <p:custDataLst>
              <p:tags r:id="rId9"/>
            </p:custDataLst>
          </p:nvPr>
        </p:nvSpPr>
        <p:spPr>
          <a:xfrm>
            <a:off x="453600" y="669600"/>
            <a:ext cx="8232300" cy="565200"/>
          </a:xfrm>
        </p:spPr>
        <p:txBody>
          <a:bodyPr anchor="ctr" anchorCtr="0">
            <a:normAutofit/>
          </a:bodyPr>
          <a:lstStyle>
            <a:lvl1pPr algn="ctr">
              <a:defRPr sz="3200" b="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453628" y="1681200"/>
            <a:ext cx="8243100" cy="3211200"/>
          </a:xfrm>
        </p:spPr>
        <p:txBody>
          <a:bodyPr>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445500" y="5180400"/>
            <a:ext cx="8251200" cy="1011600"/>
          </a:xfrm>
        </p:spPr>
        <p:txBody>
          <a:bodyPr>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4" name="矩形 13"/>
          <p:cNvSpPr/>
          <p:nvPr userDrawn="1">
            <p:custDataLst>
              <p:tags r:id="rId2"/>
            </p:custDataLst>
          </p:nvPr>
        </p:nvSpPr>
        <p:spPr>
          <a:xfrm>
            <a:off x="0" y="0"/>
            <a:ext cx="9144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350"/>
          </a:p>
        </p:txBody>
      </p:sp>
      <p:pic>
        <p:nvPicPr>
          <p:cNvPr id="12" name="图片 11"/>
          <p:cNvPicPr/>
          <p:nvPr userDrawn="1">
            <p:custDataLst>
              <p:tags r:id="rId3"/>
            </p:custDataLst>
          </p:nvPr>
        </p:nvPicPr>
        <p:blipFill>
          <a:blip r:embed="rId4" r:link="rId5" cstate="screen"/>
          <a:stretch>
            <a:fillRect/>
          </a:stretch>
        </p:blipFill>
        <p:spPr>
          <a:xfrm>
            <a:off x="8603933" y="6376670"/>
            <a:ext cx="540068" cy="481330"/>
          </a:xfrm>
          <a:prstGeom prst="rect">
            <a:avLst/>
          </a:prstGeom>
        </p:spPr>
      </p:pic>
      <p:pic>
        <p:nvPicPr>
          <p:cNvPr id="10" name="图片 9"/>
          <p:cNvPicPr/>
          <p:nvPr userDrawn="1">
            <p:custDataLst>
              <p:tags r:id="rId6"/>
            </p:custDataLst>
          </p:nvPr>
        </p:nvPicPr>
        <p:blipFill>
          <a:blip r:embed="rId7" r:link="rId8" cstate="screen"/>
          <a:stretch>
            <a:fillRect/>
          </a:stretch>
        </p:blipFill>
        <p:spPr>
          <a:xfrm>
            <a:off x="0" y="6376670"/>
            <a:ext cx="540068" cy="481330"/>
          </a:xfrm>
          <a:prstGeom prst="rect">
            <a:avLst/>
          </a:prstGeom>
        </p:spPr>
      </p:pic>
      <p:sp>
        <p:nvSpPr>
          <p:cNvPr id="2" name="标题 1"/>
          <p:cNvSpPr>
            <a:spLocks noGrp="1"/>
          </p:cNvSpPr>
          <p:nvPr>
            <p:ph type="title"/>
            <p:custDataLst>
              <p:tags r:id="rId9"/>
            </p:custDataLst>
          </p:nvPr>
        </p:nvSpPr>
        <p:spPr>
          <a:xfrm>
            <a:off x="434700" y="237600"/>
            <a:ext cx="8278200" cy="441964"/>
          </a:xfrm>
        </p:spPr>
        <p:txBody>
          <a:bodyPr>
            <a:normAutofit/>
          </a:bodyPr>
          <a:lstStyle>
            <a:lvl1pPr>
              <a:defRPr b="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434700" y="1663200"/>
            <a:ext cx="4006800" cy="2894400"/>
          </a:xfrm>
        </p:spPr>
        <p:txBody>
          <a:bodyPr>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4681800" y="1663200"/>
            <a:ext cx="4025700" cy="2894400"/>
          </a:xfrm>
        </p:spPr>
        <p:txBody>
          <a:bodyPr>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429300" y="4816800"/>
            <a:ext cx="4006800" cy="781200"/>
          </a:xfrm>
        </p:spPr>
        <p:txBody>
          <a:bodyPr>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4689900" y="4813200"/>
            <a:ext cx="4025700" cy="781200"/>
          </a:xfrm>
        </p:spPr>
        <p:txBody>
          <a:bodyPr>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3691"/>
            <a:ext cx="9144000" cy="4950618"/>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350"/>
          </a:p>
        </p:txBody>
      </p:sp>
      <p:pic>
        <p:nvPicPr>
          <p:cNvPr id="9" name="图片 8"/>
          <p:cNvPicPr/>
          <p:nvPr userDrawn="1">
            <p:custDataLst>
              <p:tags r:id="rId3"/>
            </p:custDataLst>
          </p:nvPr>
        </p:nvPicPr>
        <p:blipFill>
          <a:blip r:embed="rId4" r:link="rId5"/>
          <a:stretch>
            <a:fillRect/>
          </a:stretch>
        </p:blipFill>
        <p:spPr>
          <a:xfrm>
            <a:off x="7928610" y="5775325"/>
            <a:ext cx="1214914" cy="1082675"/>
          </a:xfrm>
          <a:prstGeom prst="rect">
            <a:avLst/>
          </a:prstGeom>
        </p:spPr>
      </p:pic>
      <p:pic>
        <p:nvPicPr>
          <p:cNvPr id="8" name="图片 7"/>
          <p:cNvPicPr/>
          <p:nvPr userDrawn="1">
            <p:custDataLst>
              <p:tags r:id="rId6"/>
            </p:custDataLst>
          </p:nvPr>
        </p:nvPicPr>
        <p:blipFill>
          <a:blip r:embed="rId7" r:link="rId8"/>
          <a:stretch>
            <a:fillRect/>
          </a:stretch>
        </p:blipFill>
        <p:spPr>
          <a:xfrm>
            <a:off x="0" y="5775325"/>
            <a:ext cx="1214914" cy="1082675"/>
          </a:xfrm>
          <a:prstGeom prst="rect">
            <a:avLst/>
          </a:prstGeom>
        </p:spPr>
      </p:pic>
      <p:sp>
        <p:nvSpPr>
          <p:cNvPr id="2" name="标题 1"/>
          <p:cNvSpPr>
            <a:spLocks noGrp="1"/>
          </p:cNvSpPr>
          <p:nvPr>
            <p:ph type="title" hasCustomPrompt="1"/>
            <p:custDataLst>
              <p:tags r:id="rId9"/>
            </p:custDataLst>
          </p:nvPr>
        </p:nvSpPr>
        <p:spPr>
          <a:xfrm>
            <a:off x="1142100" y="1339200"/>
            <a:ext cx="6858000" cy="2386800"/>
          </a:xfrm>
        </p:spPr>
        <p:txBody>
          <a:bodyPr anchor="b">
            <a:normAutofit/>
          </a:bodyPr>
          <a:lstStyle>
            <a:lvl1pPr algn="ctr">
              <a:defRPr sz="6000" b="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141810" y="3862800"/>
            <a:ext cx="6858000" cy="1656000"/>
          </a:xfrm>
        </p:spPr>
        <p:txBody>
          <a:bodyPr>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0" name="Freeform 18"/>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1" name="Freeform 22"/>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2" name="Freeform 26"/>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3" name="Freeform 10"/>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D25113B-395C-42FA-B140-7DCF6C91292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4C42CB7-FEE7-4327-B191-FA47B234E529}"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pic>
        <p:nvPicPr>
          <p:cNvPr id="5" name="图片 4"/>
          <p:cNvPicPr/>
          <p:nvPr userDrawn="1">
            <p:custDataLst>
              <p:tags r:id="rId2"/>
            </p:custDataLst>
          </p:nvPr>
        </p:nvPicPr>
        <p:blipFill>
          <a:blip r:embed="rId3" r:link="rId4" cstate="email"/>
          <a:stretch>
            <a:fillRect/>
          </a:stretch>
        </p:blipFill>
        <p:spPr>
          <a:xfrm>
            <a:off x="0" y="0"/>
            <a:ext cx="9144000" cy="6858000"/>
          </a:xfrm>
          <a:prstGeom prst="rect">
            <a:avLst/>
          </a:prstGeom>
        </p:spPr>
      </p:pic>
      <p:sp>
        <p:nvSpPr>
          <p:cNvPr id="16" name="日期占位符 15"/>
          <p:cNvSpPr>
            <a:spLocks noGrp="1"/>
          </p:cNvSpPr>
          <p:nvPr>
            <p:ph type="dt" sz="half" idx="10"/>
            <p:custDataLst>
              <p:tags r:id="rId5"/>
            </p:custDataLst>
          </p:nvPr>
        </p:nvSpPr>
        <p:spPr>
          <a:xfrm>
            <a:off x="659807"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6"/>
            </p:custDataLst>
          </p:nvPr>
        </p:nvSpPr>
        <p:spPr>
          <a:xfrm>
            <a:off x="3087000" y="6349833"/>
            <a:ext cx="297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7"/>
            </p:custDataLst>
          </p:nvPr>
        </p:nvSpPr>
        <p:spPr>
          <a:xfrm>
            <a:off x="6457950"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4" name="文本占位符 3"/>
          <p:cNvSpPr>
            <a:spLocks noGrp="1"/>
          </p:cNvSpPr>
          <p:nvPr>
            <p:ph type="body" sz="quarter" idx="15" hasCustomPrompt="1"/>
            <p:custDataLst>
              <p:tags r:id="rId8"/>
            </p:custDataLst>
          </p:nvPr>
        </p:nvSpPr>
        <p:spPr>
          <a:xfrm>
            <a:off x="571024" y="3819843"/>
            <a:ext cx="3619976" cy="884555"/>
          </a:xfrm>
          <a:prstGeom prst="rect">
            <a:avLst/>
          </a:prstGeom>
        </p:spPr>
        <p:txBody>
          <a:bodyPr vert="horz" wrap="square" lIns="90170" tIns="46990" rIns="90170" bIns="46990" anchor="t" anchorCtr="0">
            <a:normAutofit/>
          </a:bodyPr>
          <a:lstStyle>
            <a:lvl1pPr marL="342900" marR="0" indent="-342900" algn="l" rtl="0" eaLnBrk="1" fontAlgn="auto">
              <a:lnSpc>
                <a:spcPct val="120000"/>
              </a:lnSpc>
              <a:spcBef>
                <a:spcPts val="600"/>
              </a:spcBef>
              <a:spcAft>
                <a:spcPts val="0"/>
              </a:spcAft>
              <a:buClrTx/>
              <a:buSzPts val="1600"/>
              <a:buFont typeface="Arial" panose="020B0604020202020204" pitchFamily="34" charset="0"/>
              <a:buNone/>
              <a:defRPr sz="1600" b="0" spc="150">
                <a:solidFill>
                  <a:schemeClr val="tx1">
                    <a:lumMod val="85000"/>
                    <a:lumOff val="15000"/>
                  </a:schemeClr>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20000"/>
              </a:lnSpc>
              <a:spcBef>
                <a:spcPts val="600"/>
              </a:spcBef>
              <a:spcAft>
                <a:spcPts val="0"/>
              </a:spcAft>
              <a:buClr>
                <a:schemeClr val="tx1">
                  <a:lumMod val="65000"/>
                  <a:lumOff val="35000"/>
                </a:schemeClr>
              </a:buClr>
              <a:buSzPts val="1600"/>
              <a:buFont typeface="Arial" panose="020B0604020202020204" pitchFamily="34" charset="0"/>
              <a:buNone/>
            </a:pPr>
            <a:r>
              <a:rPr lang="zh-CN" altLang="en-US"/>
              <a:t>编辑文本</a:t>
            </a:r>
            <a:endParaRPr lang="zh-CN" altLang="en-US"/>
          </a:p>
        </p:txBody>
      </p:sp>
      <p:sp>
        <p:nvSpPr>
          <p:cNvPr id="3" name="标题 2"/>
          <p:cNvSpPr>
            <a:spLocks noGrp="1"/>
          </p:cNvSpPr>
          <p:nvPr>
            <p:ph type="ctrTitle" idx="14" hasCustomPrompt="1"/>
            <p:custDataLst>
              <p:tags r:id="rId9"/>
            </p:custDataLst>
          </p:nvPr>
        </p:nvSpPr>
        <p:spPr>
          <a:xfrm>
            <a:off x="571263" y="2153603"/>
            <a:ext cx="3619024" cy="970915"/>
          </a:xfrm>
        </p:spPr>
        <p:txBody>
          <a:bodyPr vert="horz" wrap="square" lIns="90170" tIns="46990" rIns="90170" bIns="4699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 name="副标题 1"/>
          <p:cNvSpPr>
            <a:spLocks noGrp="1"/>
          </p:cNvSpPr>
          <p:nvPr>
            <p:ph type="subTitle" idx="13" hasCustomPrompt="1"/>
            <p:custDataLst>
              <p:tags r:id="rId10"/>
            </p:custDataLst>
          </p:nvPr>
        </p:nvSpPr>
        <p:spPr>
          <a:xfrm>
            <a:off x="571500" y="3245485"/>
            <a:ext cx="3619500" cy="454025"/>
          </a:xfrm>
        </p:spPr>
        <p:txBody>
          <a:bodyPr vert="horz" wrap="square" lIns="90170" tIns="46990" rIns="90170" bIns="46990" anchor="t" anchorCtr="0">
            <a:normAutofit/>
          </a:bodyPr>
          <a:lstStyle>
            <a:lvl1pPr marL="0" marR="0" indent="0" algn="l" defTabSz="914400" rtl="0" eaLnBrk="1" fontAlgn="auto" latinLnBrk="0" hangingPunct="1">
              <a:lnSpc>
                <a:spcPct val="100000"/>
              </a:lnSpc>
              <a:spcBef>
                <a:spcPts val="0"/>
              </a:spcBef>
              <a:spcAft>
                <a:spcPts val="0"/>
              </a:spcAft>
              <a:buClrTx/>
              <a:buSzPts val="2000"/>
              <a:buFont typeface="Arial" panose="020B0604020202020204" pitchFamily="34" charset="0"/>
              <a:buNone/>
              <a:defRPr sz="2000" b="0" spc="200">
                <a:solidFill>
                  <a:schemeClr val="tx1">
                    <a:lumMod val="85000"/>
                    <a:lumOff val="15000"/>
                  </a:schemeClr>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email"/>
          <a:stretch>
            <a:fillRect/>
          </a:stretch>
        </p:blipFill>
        <p:spPr>
          <a:xfrm>
            <a:off x="0" y="0"/>
            <a:ext cx="540068" cy="601754"/>
          </a:xfrm>
          <a:prstGeom prst="rect">
            <a:avLst/>
          </a:prstGeom>
        </p:spPr>
      </p:pic>
      <p:pic>
        <p:nvPicPr>
          <p:cNvPr id="7" name="图片 6"/>
          <p:cNvPicPr/>
          <p:nvPr userDrawn="1">
            <p:custDataLst>
              <p:tags r:id="rId5"/>
            </p:custDataLst>
          </p:nvPr>
        </p:nvPicPr>
        <p:blipFill>
          <a:blip r:embed="rId6" r:link="rId7" cstate="email"/>
          <a:stretch>
            <a:fillRect/>
          </a:stretch>
        </p:blipFill>
        <p:spPr>
          <a:xfrm>
            <a:off x="8603933" y="0"/>
            <a:ext cx="540068" cy="601754"/>
          </a:xfrm>
          <a:prstGeom prst="rect">
            <a:avLst/>
          </a:prstGeom>
        </p:spPr>
      </p:pic>
      <p:sp>
        <p:nvSpPr>
          <p:cNvPr id="2" name="标题 1"/>
          <p:cNvSpPr>
            <a:spLocks noGrp="1"/>
          </p:cNvSpPr>
          <p:nvPr>
            <p:ph type="title"/>
            <p:custDataLst>
              <p:tags r:id="rId8"/>
            </p:custDataLst>
          </p:nvPr>
        </p:nvSpPr>
        <p:spPr>
          <a:xfrm>
            <a:off x="502412" y="443234"/>
            <a:ext cx="8139178" cy="44196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9"/>
            </p:custDataLst>
          </p:nvPr>
        </p:nvSpPr>
        <p:spPr>
          <a:xfrm>
            <a:off x="502412" y="952508"/>
            <a:ext cx="8139178"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0"/>
            </p:custDataLst>
          </p:nvPr>
        </p:nvSpPr>
        <p:spPr>
          <a:xfrm>
            <a:off x="659807"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a:xfrm>
            <a:off x="3087000" y="6349833"/>
            <a:ext cx="297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2"/>
            </p:custDataLst>
          </p:nvPr>
        </p:nvSpPr>
        <p:spPr>
          <a:xfrm>
            <a:off x="6457950"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email"/>
          <a:stretch>
            <a:fillRect/>
          </a:stretch>
        </p:blipFill>
        <p:spPr>
          <a:xfrm>
            <a:off x="0" y="1397000"/>
            <a:ext cx="2709334" cy="4064000"/>
          </a:xfrm>
          <a:prstGeom prst="rect">
            <a:avLst/>
          </a:prstGeom>
        </p:spPr>
      </p:pic>
      <p:sp>
        <p:nvSpPr>
          <p:cNvPr id="4" name="日期占位符 3"/>
          <p:cNvSpPr>
            <a:spLocks noGrp="1"/>
          </p:cNvSpPr>
          <p:nvPr>
            <p:ph type="dt" sz="half" idx="10"/>
            <p:custDataLst>
              <p:tags r:id="rId5"/>
            </p:custDataLst>
          </p:nvPr>
        </p:nvSpPr>
        <p:spPr>
          <a:xfrm>
            <a:off x="659807"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a:xfrm>
            <a:off x="3087000" y="6349833"/>
            <a:ext cx="297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7"/>
            </p:custDataLst>
          </p:nvPr>
        </p:nvSpPr>
        <p:spPr>
          <a:xfrm>
            <a:off x="6457950"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3" name="标题 2"/>
          <p:cNvSpPr>
            <a:spLocks noGrp="1"/>
          </p:cNvSpPr>
          <p:nvPr>
            <p:ph type="ctrTitle" idx="14" hasCustomPrompt="1"/>
            <p:custDataLst>
              <p:tags r:id="rId8"/>
            </p:custDataLst>
          </p:nvPr>
        </p:nvSpPr>
        <p:spPr>
          <a:xfrm>
            <a:off x="2230142" y="2674938"/>
            <a:ext cx="4325779" cy="835660"/>
          </a:xfrm>
        </p:spPr>
        <p:txBody>
          <a:bodyPr vert="horz" wrap="square" lIns="90170" tIns="46990" rIns="90170" bIns="0" anchor="b" anchorCtr="0">
            <a:normAutofit/>
          </a:bodyPr>
          <a:lstStyle>
            <a:lvl1pPr marL="0" marR="0" indent="0" algn="ctr" defTabSz="914400" rtl="0" eaLnBrk="1" fontAlgn="auto" latinLnBrk="0" hangingPunct="1">
              <a:lnSpc>
                <a:spcPct val="100000"/>
              </a:lnSpc>
              <a:spcBef>
                <a:spcPct val="0"/>
              </a:spcBef>
              <a:spcAft>
                <a:spcPts val="0"/>
              </a:spcAft>
              <a:buClrTx/>
              <a:buSzPts val="4400"/>
              <a:buFont typeface="Arial" panose="020B0604020202020204" pitchFamily="34" charset="0"/>
              <a:buNone/>
              <a:defRPr sz="4400" b="0" spc="40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 name="副标题 1"/>
          <p:cNvSpPr>
            <a:spLocks noGrp="1"/>
          </p:cNvSpPr>
          <p:nvPr>
            <p:ph type="subTitle" idx="13" hasCustomPrompt="1"/>
            <p:custDataLst>
              <p:tags r:id="rId9"/>
            </p:custDataLst>
          </p:nvPr>
        </p:nvSpPr>
        <p:spPr>
          <a:xfrm>
            <a:off x="2230279" y="3605530"/>
            <a:ext cx="4325779" cy="425450"/>
          </a:xfrm>
        </p:spPr>
        <p:txBody>
          <a:bodyPr vert="horz" wrap="square" lIns="90170" tIns="0" rIns="90170" bIns="46990" anchor="t" anchorCtr="0">
            <a:normAutofit/>
          </a:bodyPr>
          <a:lstStyle>
            <a:lvl1pPr marL="0" marR="0" indent="0" algn="ctr" defTabSz="914400" rtl="0" eaLnBrk="1" fontAlgn="auto" latinLnBrk="0" hangingPunct="1">
              <a:lnSpc>
                <a:spcPct val="130000"/>
              </a:lnSpc>
              <a:spcBef>
                <a:spcPts val="0"/>
              </a:spcBef>
              <a:spcAft>
                <a:spcPts val="0"/>
              </a:spcAft>
              <a:buClrTx/>
              <a:buSzPts val="1600"/>
              <a:buFont typeface="Arial" panose="020B0604020202020204" pitchFamily="34" charset="0"/>
              <a:buNone/>
              <a:defRPr sz="1600" b="0" spc="200">
                <a:solidFill>
                  <a:schemeClr val="tx1">
                    <a:lumMod val="85000"/>
                    <a:lumOff val="15000"/>
                  </a:schemeClr>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cstate="email"/>
          <a:stretch>
            <a:fillRect/>
          </a:stretch>
        </p:blipFill>
        <p:spPr>
          <a:xfrm>
            <a:off x="0" y="0"/>
            <a:ext cx="540068" cy="601754"/>
          </a:xfrm>
          <a:prstGeom prst="rect">
            <a:avLst/>
          </a:prstGeom>
        </p:spPr>
      </p:pic>
      <p:pic>
        <p:nvPicPr>
          <p:cNvPr id="8" name="图片 7"/>
          <p:cNvPicPr/>
          <p:nvPr userDrawn="1">
            <p:custDataLst>
              <p:tags r:id="rId5"/>
            </p:custDataLst>
          </p:nvPr>
        </p:nvPicPr>
        <p:blipFill>
          <a:blip r:embed="rId6" r:link="rId7" cstate="email"/>
          <a:stretch>
            <a:fillRect/>
          </a:stretch>
        </p:blipFill>
        <p:spPr>
          <a:xfrm>
            <a:off x="8603933" y="0"/>
            <a:ext cx="540068" cy="601754"/>
          </a:xfrm>
          <a:prstGeom prst="rect">
            <a:avLst/>
          </a:prstGeom>
        </p:spPr>
      </p:pic>
      <p:sp>
        <p:nvSpPr>
          <p:cNvPr id="2" name="标题 1"/>
          <p:cNvSpPr>
            <a:spLocks noGrp="1"/>
          </p:cNvSpPr>
          <p:nvPr>
            <p:ph type="title"/>
            <p:custDataLst>
              <p:tags r:id="rId8"/>
            </p:custDataLst>
          </p:nvPr>
        </p:nvSpPr>
        <p:spPr>
          <a:xfrm>
            <a:off x="502412" y="443234"/>
            <a:ext cx="8139178"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9"/>
            </p:custDataLst>
          </p:nvPr>
        </p:nvSpPr>
        <p:spPr>
          <a:xfrm>
            <a:off x="502448" y="952508"/>
            <a:ext cx="396243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0"/>
            </p:custDataLst>
          </p:nvPr>
        </p:nvSpPr>
        <p:spPr>
          <a:xfrm>
            <a:off x="4679158" y="952508"/>
            <a:ext cx="3962432" cy="5388907"/>
          </a:xfrm>
        </p:spPr>
        <p:txBody>
          <a:bodyPr wrap="square"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charset="-122"/>
              </a:defRPr>
            </a:lvl1pPr>
            <a:lvl2pPr eaLnBrk="1" fontAlgn="auto" latinLnBrk="0" hangingPunct="1">
              <a:defRPr sz="1600">
                <a:solidFill>
                  <a:schemeClr val="tx1"/>
                </a:solidFill>
                <a:latin typeface="Arial" panose="020B0604020202020204" pitchFamily="34" charset="0"/>
                <a:ea typeface="微软雅黑" panose="020B0503020204020204" charset="-122"/>
              </a:defRPr>
            </a:lvl2pPr>
            <a:lvl3pPr eaLnBrk="1" fontAlgn="auto" latinLnBrk="0" hangingPunct="1">
              <a:defRPr sz="1600">
                <a:solidFill>
                  <a:schemeClr val="tx1"/>
                </a:solidFill>
                <a:latin typeface="Arial" panose="020B0604020202020204" pitchFamily="34" charset="0"/>
                <a:ea typeface="微软雅黑" panose="020B0503020204020204" charset="-122"/>
              </a:defRPr>
            </a:lvl3pPr>
            <a:lvl4pPr eaLnBrk="1" fontAlgn="auto" latinLnBrk="0" hangingPunct="1">
              <a:defRPr sz="1600">
                <a:solidFill>
                  <a:schemeClr val="tx1"/>
                </a:solidFill>
                <a:latin typeface="Arial" panose="020B0604020202020204" pitchFamily="34" charset="0"/>
                <a:ea typeface="微软雅黑" panose="020B0503020204020204" charset="-122"/>
              </a:defRPr>
            </a:lvl4pPr>
            <a:lvl5pPr eaLnBrk="1" fontAlgn="auto" latinLnBrk="0" hangingPunct="1">
              <a:defRPr sz="16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1"/>
            </p:custDataLst>
          </p:nvPr>
        </p:nvSpPr>
        <p:spPr>
          <a:xfrm>
            <a:off x="659807"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2"/>
            </p:custDataLst>
          </p:nvPr>
        </p:nvSpPr>
        <p:spPr>
          <a:xfrm>
            <a:off x="3087000" y="6349833"/>
            <a:ext cx="297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13"/>
            </p:custDataLst>
          </p:nvPr>
        </p:nvSpPr>
        <p:spPr>
          <a:xfrm>
            <a:off x="6457950"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pic>
        <p:nvPicPr>
          <p:cNvPr id="11" name="图片 10"/>
          <p:cNvPicPr/>
          <p:nvPr userDrawn="1">
            <p:custDataLst>
              <p:tags r:id="rId2"/>
            </p:custDataLst>
          </p:nvPr>
        </p:nvPicPr>
        <p:blipFill>
          <a:blip r:embed="rId3" r:link="rId4" cstate="email"/>
          <a:stretch>
            <a:fillRect/>
          </a:stretch>
        </p:blipFill>
        <p:spPr>
          <a:xfrm>
            <a:off x="0" y="0"/>
            <a:ext cx="540068" cy="601754"/>
          </a:xfrm>
          <a:prstGeom prst="rect">
            <a:avLst/>
          </a:prstGeom>
        </p:spPr>
      </p:pic>
      <p:pic>
        <p:nvPicPr>
          <p:cNvPr id="10" name="图片 9"/>
          <p:cNvPicPr/>
          <p:nvPr userDrawn="1">
            <p:custDataLst>
              <p:tags r:id="rId5"/>
            </p:custDataLst>
          </p:nvPr>
        </p:nvPicPr>
        <p:blipFill>
          <a:blip r:embed="rId6" r:link="rId7" cstate="email"/>
          <a:stretch>
            <a:fillRect/>
          </a:stretch>
        </p:blipFill>
        <p:spPr>
          <a:xfrm>
            <a:off x="8603933" y="0"/>
            <a:ext cx="540068" cy="601754"/>
          </a:xfrm>
          <a:prstGeom prst="rect">
            <a:avLst/>
          </a:prstGeom>
        </p:spPr>
      </p:pic>
      <p:sp>
        <p:nvSpPr>
          <p:cNvPr id="2" name="标题 1"/>
          <p:cNvSpPr>
            <a:spLocks noGrp="1"/>
          </p:cNvSpPr>
          <p:nvPr>
            <p:ph type="title"/>
            <p:custDataLst>
              <p:tags r:id="rId8"/>
            </p:custDataLst>
          </p:nvPr>
        </p:nvSpPr>
        <p:spPr>
          <a:xfrm>
            <a:off x="502412" y="443234"/>
            <a:ext cx="8139178"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9"/>
            </p:custDataLst>
          </p:nvPr>
        </p:nvSpPr>
        <p:spPr>
          <a:xfrm>
            <a:off x="502448" y="952508"/>
            <a:ext cx="3962432" cy="381003"/>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0"/>
            </p:custDataLst>
          </p:nvPr>
        </p:nvSpPr>
        <p:spPr>
          <a:xfrm>
            <a:off x="502444" y="1406525"/>
            <a:ext cx="3962400"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1"/>
            </p:custDataLst>
          </p:nvPr>
        </p:nvSpPr>
        <p:spPr>
          <a:xfrm>
            <a:off x="4676813" y="952508"/>
            <a:ext cx="3962432" cy="381003"/>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2"/>
            </p:custDataLst>
          </p:nvPr>
        </p:nvSpPr>
        <p:spPr>
          <a:xfrm>
            <a:off x="4676813" y="1406525"/>
            <a:ext cx="3962432"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3"/>
            </p:custDataLst>
          </p:nvPr>
        </p:nvSpPr>
        <p:spPr>
          <a:xfrm>
            <a:off x="659807"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4"/>
            </p:custDataLst>
          </p:nvPr>
        </p:nvSpPr>
        <p:spPr>
          <a:xfrm>
            <a:off x="3087000" y="6349833"/>
            <a:ext cx="297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15"/>
            </p:custDataLst>
          </p:nvPr>
        </p:nvSpPr>
        <p:spPr>
          <a:xfrm>
            <a:off x="6457950"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email"/>
          <a:stretch>
            <a:fillRect/>
          </a:stretch>
        </p:blipFill>
        <p:spPr>
          <a:xfrm>
            <a:off x="5623560" y="2194560"/>
            <a:ext cx="3291840" cy="2468880"/>
          </a:xfrm>
          <a:prstGeom prst="rect">
            <a:avLst/>
          </a:prstGeom>
        </p:spPr>
      </p:pic>
      <p:pic>
        <p:nvPicPr>
          <p:cNvPr id="6" name="图片 5"/>
          <p:cNvPicPr/>
          <p:nvPr userDrawn="1">
            <p:custDataLst>
              <p:tags r:id="rId5"/>
            </p:custDataLst>
          </p:nvPr>
        </p:nvPicPr>
        <p:blipFill>
          <a:blip r:embed="rId6" r:link="rId7" cstate="email"/>
          <a:stretch>
            <a:fillRect/>
          </a:stretch>
        </p:blipFill>
        <p:spPr>
          <a:xfrm>
            <a:off x="0" y="6256246"/>
            <a:ext cx="540068" cy="601754"/>
          </a:xfrm>
          <a:prstGeom prst="rect">
            <a:avLst/>
          </a:prstGeom>
        </p:spPr>
      </p:pic>
      <p:sp>
        <p:nvSpPr>
          <p:cNvPr id="2" name="标题 1"/>
          <p:cNvSpPr>
            <a:spLocks noGrp="1"/>
          </p:cNvSpPr>
          <p:nvPr>
            <p:ph type="title"/>
            <p:custDataLst>
              <p:tags r:id="rId8"/>
            </p:custDataLst>
          </p:nvPr>
        </p:nvSpPr>
        <p:spPr>
          <a:xfrm>
            <a:off x="502412" y="443230"/>
            <a:ext cx="8139178"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9"/>
            </p:custDataLst>
          </p:nvPr>
        </p:nvSpPr>
        <p:spPr>
          <a:xfrm>
            <a:off x="659807"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3087000" y="6349833"/>
            <a:ext cx="297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1"/>
            </p:custDataLst>
          </p:nvPr>
        </p:nvSpPr>
        <p:spPr>
          <a:xfrm>
            <a:off x="6457950"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59807"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3087000" y="6349833"/>
            <a:ext cx="297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4"/>
            </p:custDataLst>
          </p:nvPr>
        </p:nvSpPr>
        <p:spPr>
          <a:xfrm>
            <a:off x="6457950"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cstate="email"/>
          <a:stretch>
            <a:fillRect/>
          </a:stretch>
        </p:blipFill>
        <p:spPr>
          <a:xfrm>
            <a:off x="0" y="0"/>
            <a:ext cx="540068" cy="601754"/>
          </a:xfrm>
          <a:prstGeom prst="rect">
            <a:avLst/>
          </a:prstGeom>
        </p:spPr>
      </p:pic>
      <p:pic>
        <p:nvPicPr>
          <p:cNvPr id="8" name="图片 7"/>
          <p:cNvPicPr/>
          <p:nvPr userDrawn="1">
            <p:custDataLst>
              <p:tags r:id="rId5"/>
            </p:custDataLst>
          </p:nvPr>
        </p:nvPicPr>
        <p:blipFill>
          <a:blip r:embed="rId6" r:link="rId7" cstate="email"/>
          <a:stretch>
            <a:fillRect/>
          </a:stretch>
        </p:blipFill>
        <p:spPr>
          <a:xfrm>
            <a:off x="8603933" y="0"/>
            <a:ext cx="540068" cy="601754"/>
          </a:xfrm>
          <a:prstGeom prst="rect">
            <a:avLst/>
          </a:prstGeom>
        </p:spPr>
      </p:pic>
      <p:sp>
        <p:nvSpPr>
          <p:cNvPr id="2" name="标题 1"/>
          <p:cNvSpPr>
            <a:spLocks noGrp="1"/>
          </p:cNvSpPr>
          <p:nvPr>
            <p:ph type="title"/>
            <p:custDataLst>
              <p:tags r:id="rId8"/>
            </p:custDataLst>
          </p:nvPr>
        </p:nvSpPr>
        <p:spPr>
          <a:xfrm>
            <a:off x="502448" y="443234"/>
            <a:ext cx="8139178"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9"/>
            </p:custDataLst>
          </p:nvPr>
        </p:nvSpPr>
        <p:spPr>
          <a:xfrm>
            <a:off x="502448" y="952508"/>
            <a:ext cx="396243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0"/>
            </p:custDataLst>
          </p:nvPr>
        </p:nvSpPr>
        <p:spPr>
          <a:xfrm>
            <a:off x="4679194" y="952508"/>
            <a:ext cx="396243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1"/>
            </p:custDataLst>
          </p:nvPr>
        </p:nvSpPr>
        <p:spPr>
          <a:xfrm>
            <a:off x="659807"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2"/>
            </p:custDataLst>
          </p:nvPr>
        </p:nvSpPr>
        <p:spPr>
          <a:xfrm>
            <a:off x="3087000" y="6349833"/>
            <a:ext cx="297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13"/>
            </p:custDataLst>
          </p:nvPr>
        </p:nvSpPr>
        <p:spPr>
          <a:xfrm>
            <a:off x="6457950"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email"/>
          <a:stretch>
            <a:fillRect/>
          </a:stretch>
        </p:blipFill>
        <p:spPr>
          <a:xfrm>
            <a:off x="0" y="0"/>
            <a:ext cx="540068" cy="601754"/>
          </a:xfrm>
          <a:prstGeom prst="rect">
            <a:avLst/>
          </a:prstGeom>
        </p:spPr>
      </p:pic>
      <p:pic>
        <p:nvPicPr>
          <p:cNvPr id="7" name="图片 6"/>
          <p:cNvPicPr/>
          <p:nvPr userDrawn="1">
            <p:custDataLst>
              <p:tags r:id="rId5"/>
            </p:custDataLst>
          </p:nvPr>
        </p:nvPicPr>
        <p:blipFill>
          <a:blip r:embed="rId6" r:link="rId7" cstate="email"/>
          <a:stretch>
            <a:fillRect/>
          </a:stretch>
        </p:blipFill>
        <p:spPr>
          <a:xfrm>
            <a:off x="8603933" y="0"/>
            <a:ext cx="540068" cy="601754"/>
          </a:xfrm>
          <a:prstGeom prst="rect">
            <a:avLst/>
          </a:prstGeom>
        </p:spPr>
      </p:pic>
      <p:sp>
        <p:nvSpPr>
          <p:cNvPr id="2" name="竖排标题 1"/>
          <p:cNvSpPr>
            <a:spLocks noGrp="1"/>
          </p:cNvSpPr>
          <p:nvPr>
            <p:ph type="title" orient="vert"/>
            <p:custDataLst>
              <p:tags r:id="rId8"/>
            </p:custDataLst>
          </p:nvPr>
        </p:nvSpPr>
        <p:spPr>
          <a:xfrm>
            <a:off x="7928351" y="952508"/>
            <a:ext cx="713238" cy="5388907"/>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9"/>
            </p:custDataLst>
          </p:nvPr>
        </p:nvSpPr>
        <p:spPr>
          <a:xfrm>
            <a:off x="502444" y="952500"/>
            <a:ext cx="7371076" cy="5388907"/>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0"/>
            </p:custDataLst>
          </p:nvPr>
        </p:nvSpPr>
        <p:spPr>
          <a:xfrm>
            <a:off x="659807"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a:xfrm>
            <a:off x="3087000" y="6349833"/>
            <a:ext cx="297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2"/>
            </p:custDataLst>
          </p:nvPr>
        </p:nvSpPr>
        <p:spPr>
          <a:xfrm>
            <a:off x="6457950"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email"/>
          <a:stretch>
            <a:fillRect/>
          </a:stretch>
        </p:blipFill>
        <p:spPr>
          <a:xfrm>
            <a:off x="0" y="0"/>
            <a:ext cx="540068" cy="601754"/>
          </a:xfrm>
          <a:prstGeom prst="rect">
            <a:avLst/>
          </a:prstGeom>
        </p:spPr>
      </p:pic>
      <p:pic>
        <p:nvPicPr>
          <p:cNvPr id="6" name="图片 5"/>
          <p:cNvPicPr/>
          <p:nvPr userDrawn="1">
            <p:custDataLst>
              <p:tags r:id="rId5"/>
            </p:custDataLst>
          </p:nvPr>
        </p:nvPicPr>
        <p:blipFill>
          <a:blip r:embed="rId6" r:link="rId7" cstate="email"/>
          <a:stretch>
            <a:fillRect/>
          </a:stretch>
        </p:blipFill>
        <p:spPr>
          <a:xfrm>
            <a:off x="8603933" y="0"/>
            <a:ext cx="540068" cy="601754"/>
          </a:xfrm>
          <a:prstGeom prst="rect">
            <a:avLst/>
          </a:prstGeom>
        </p:spPr>
      </p:pic>
      <p:sp>
        <p:nvSpPr>
          <p:cNvPr id="3" name="日期占位符 2"/>
          <p:cNvSpPr>
            <a:spLocks noGrp="1"/>
          </p:cNvSpPr>
          <p:nvPr>
            <p:ph type="dt" sz="half" idx="10"/>
            <p:custDataLst>
              <p:tags r:id="rId8"/>
            </p:custDataLst>
          </p:nvPr>
        </p:nvSpPr>
        <p:spPr>
          <a:xfrm>
            <a:off x="659807"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3087000" y="6349833"/>
            <a:ext cx="297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0"/>
            </p:custDataLst>
          </p:nvPr>
        </p:nvSpPr>
        <p:spPr>
          <a:xfrm>
            <a:off x="6457950"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502448" y="952508"/>
            <a:ext cx="8139178" cy="5388907"/>
          </a:xfrm>
        </p:spPr>
        <p:txBody>
          <a:bodyPr wrap="square">
            <a:normAutofit/>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5" name="Date Placeholder 4"/>
          <p:cNvSpPr>
            <a:spLocks noGrp="1"/>
          </p:cNvSpPr>
          <p:nvPr>
            <p:ph type="dt" sz="half" idx="10"/>
          </p:nvPr>
        </p:nvSpPr>
        <p:spPr/>
        <p:txBody>
          <a:bodyPr/>
          <a:lstStyle/>
          <a:p>
            <a:fld id="{8D25113B-395C-42FA-B140-7DCF6C91292F}"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4C42CB7-FEE7-4327-B191-FA47B234E529}" type="slidenum">
              <a:rPr lang="zh-CN" altLang="en-US" smtClean="0"/>
            </a:fld>
            <a:endParaRPr lang="zh-CN" altLang="en-US"/>
          </a:p>
        </p:txBody>
      </p:sp>
      <p:sp>
        <p:nvSpPr>
          <p:cNvPr id="9" name="Content Placeholder 8"/>
          <p:cNvSpPr>
            <a:spLocks noGrp="1"/>
          </p:cNvSpPr>
          <p:nvPr>
            <p:ph sz="quarter" idx="13"/>
          </p:nvPr>
        </p:nvSpPr>
        <p:spPr>
          <a:xfrm>
            <a:off x="676655" y="2679192"/>
            <a:ext cx="3822192" cy="34472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cstate="email"/>
          <a:stretch>
            <a:fillRect/>
          </a:stretch>
        </p:blipFill>
        <p:spPr>
          <a:xfrm>
            <a:off x="0" y="0"/>
            <a:ext cx="9144000" cy="6858000"/>
          </a:xfrm>
          <a:prstGeom prst="rect">
            <a:avLst/>
          </a:prstGeom>
        </p:spPr>
      </p:pic>
      <p:sp>
        <p:nvSpPr>
          <p:cNvPr id="3" name="日期占位符 2"/>
          <p:cNvSpPr>
            <a:spLocks noGrp="1"/>
          </p:cNvSpPr>
          <p:nvPr>
            <p:ph type="dt" sz="half" idx="10"/>
            <p:custDataLst>
              <p:tags r:id="rId5"/>
            </p:custDataLst>
          </p:nvPr>
        </p:nvSpPr>
        <p:spPr>
          <a:xfrm>
            <a:off x="659807"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3087000" y="6349833"/>
            <a:ext cx="297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7"/>
            </p:custDataLst>
          </p:nvPr>
        </p:nvSpPr>
        <p:spPr>
          <a:xfrm>
            <a:off x="6457950"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8" name="矩形 7"/>
          <p:cNvSpPr/>
          <p:nvPr userDrawn="1">
            <p:custDataLst>
              <p:tags r:id="rId8"/>
            </p:custDataLst>
          </p:nvPr>
        </p:nvSpPr>
        <p:spPr>
          <a:xfrm>
            <a:off x="746284" y="3870325"/>
            <a:ext cx="3269933" cy="49403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sp>
        <p:nvSpPr>
          <p:cNvPr id="7" name="文本占位符 6"/>
          <p:cNvSpPr>
            <a:spLocks noGrp="1"/>
          </p:cNvSpPr>
          <p:nvPr>
            <p:ph type="body" idx="14" hasCustomPrompt="1"/>
            <p:custDataLst>
              <p:tags r:id="rId9"/>
            </p:custDataLst>
          </p:nvPr>
        </p:nvSpPr>
        <p:spPr>
          <a:xfrm>
            <a:off x="746284" y="3874135"/>
            <a:ext cx="3269933" cy="490220"/>
          </a:xfrm>
        </p:spPr>
        <p:txBody>
          <a:bodyPr vert="horz" wrap="square" lIns="90170" tIns="46990" rIns="90170" bIns="46990" anchor="ctr" anchorCtr="0">
            <a:normAutofit/>
          </a:bodyPr>
          <a:lstStyle>
            <a:lvl1pPr marL="457200" marR="0" indent="-457200" algn="l" rtl="0" eaLnBrk="1" fontAlgn="auto">
              <a:lnSpc>
                <a:spcPct val="100000"/>
              </a:lnSpc>
              <a:spcBef>
                <a:spcPts val="0"/>
              </a:spcBef>
              <a:spcAft>
                <a:spcPts val="0"/>
              </a:spcAft>
              <a:buClrTx/>
              <a:buSzPts val="2000"/>
              <a:buFont typeface="Arial" panose="020B0604020202020204" pitchFamily="34" charset="0"/>
              <a:buNone/>
              <a:defRPr sz="2000" b="0" spc="200">
                <a:solidFill>
                  <a:schemeClr val="tx1">
                    <a:lumMod val="85000"/>
                    <a:lumOff val="15000"/>
                  </a:schemeClr>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
                <a:schemeClr val="tx1">
                  <a:lumMod val="65000"/>
                  <a:lumOff val="35000"/>
                </a:schemeClr>
              </a:buClr>
              <a:buSzPts val="2000"/>
              <a:buFont typeface="Arial" panose="020B0604020202020204" pitchFamily="34" charset="0"/>
              <a:buNone/>
            </a:pPr>
            <a:r>
              <a:rPr lang="zh-CN" altLang="en-US" dirty="0"/>
              <a:t>单击此处编辑文本</a:t>
            </a:r>
            <a:endParaRPr lang="zh-CN" altLang="en-US" dirty="0"/>
          </a:p>
        </p:txBody>
      </p:sp>
      <p:sp>
        <p:nvSpPr>
          <p:cNvPr id="2" name="标题 1"/>
          <p:cNvSpPr>
            <a:spLocks noGrp="1"/>
          </p:cNvSpPr>
          <p:nvPr>
            <p:ph type="title" idx="13" hasCustomPrompt="1"/>
            <p:custDataLst>
              <p:tags r:id="rId10"/>
            </p:custDataLst>
          </p:nvPr>
        </p:nvSpPr>
        <p:spPr>
          <a:xfrm>
            <a:off x="746284" y="2493645"/>
            <a:ext cx="3269933" cy="1172210"/>
          </a:xfrm>
        </p:spPr>
        <p:txBody>
          <a:bodyPr vert="horz" wrap="square" lIns="90170" tIns="46990" rIns="90170" bIns="0" anchor="b" anchorCtr="0">
            <a:normAutofit/>
          </a:bodyPr>
          <a:lstStyle>
            <a:lvl1pPr marL="0" marR="0" indent="0" algn="l" defTabSz="914400" rtl="0" eaLnBrk="1" fontAlgn="auto" latinLnBrk="0" hangingPunct="1">
              <a:lnSpc>
                <a:spcPct val="100000"/>
              </a:lnSpc>
              <a:spcBef>
                <a:spcPct val="0"/>
              </a:spcBef>
              <a:spcAft>
                <a:spcPts val="0"/>
              </a:spcAft>
              <a:buClrTx/>
              <a:buSzPts val="6600"/>
              <a:buFont typeface="Arial" panose="020B0604020202020204" pitchFamily="34" charset="0"/>
              <a:buNone/>
              <a:defRPr sz="6600" b="0" spc="70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email"/>
          <a:stretch>
            <a:fillRect/>
          </a:stretch>
        </p:blipFill>
        <p:spPr>
          <a:xfrm>
            <a:off x="0" y="0"/>
            <a:ext cx="540068" cy="601754"/>
          </a:xfrm>
          <a:prstGeom prst="rect">
            <a:avLst/>
          </a:prstGeom>
        </p:spPr>
      </p:pic>
      <p:pic>
        <p:nvPicPr>
          <p:cNvPr id="6" name="图片 5"/>
          <p:cNvPicPr/>
          <p:nvPr userDrawn="1">
            <p:custDataLst>
              <p:tags r:id="rId5"/>
            </p:custDataLst>
          </p:nvPr>
        </p:nvPicPr>
        <p:blipFill>
          <a:blip r:embed="rId6" r:link="rId7" cstate="email"/>
          <a:stretch>
            <a:fillRect/>
          </a:stretch>
        </p:blipFill>
        <p:spPr>
          <a:xfrm>
            <a:off x="8603933" y="0"/>
            <a:ext cx="540068" cy="601754"/>
          </a:xfrm>
          <a:prstGeom prst="rect">
            <a:avLst/>
          </a:prstGeom>
        </p:spPr>
      </p:pic>
      <p:sp>
        <p:nvSpPr>
          <p:cNvPr id="2" name="标题 1"/>
          <p:cNvSpPr>
            <a:spLocks noGrp="1"/>
          </p:cNvSpPr>
          <p:nvPr>
            <p:ph type="title"/>
            <p:custDataLst>
              <p:tags r:id="rId8"/>
            </p:custDataLst>
          </p:nvPr>
        </p:nvSpPr>
        <p:spPr>
          <a:xfrm>
            <a:off x="502412" y="443230"/>
            <a:ext cx="8139178" cy="44196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a:xfrm>
            <a:off x="659807"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3087000" y="6349833"/>
            <a:ext cx="297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a:xfrm>
            <a:off x="6457950"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219056" y="303809"/>
            <a:ext cx="8705888" cy="6250382"/>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9" name="图片 8"/>
          <p:cNvPicPr/>
          <p:nvPr userDrawn="1">
            <p:custDataLst>
              <p:tags r:id="rId3"/>
            </p:custDataLst>
          </p:nvPr>
        </p:nvPicPr>
        <p:blipFill>
          <a:blip r:embed="rId4" r:link="rId5" cstate="email"/>
          <a:stretch>
            <a:fillRect/>
          </a:stretch>
        </p:blipFill>
        <p:spPr>
          <a:xfrm>
            <a:off x="0" y="0"/>
            <a:ext cx="540068" cy="601754"/>
          </a:xfrm>
          <a:prstGeom prst="rect">
            <a:avLst/>
          </a:prstGeom>
        </p:spPr>
      </p:pic>
      <p:pic>
        <p:nvPicPr>
          <p:cNvPr id="8" name="图片 7"/>
          <p:cNvPicPr/>
          <p:nvPr userDrawn="1">
            <p:custDataLst>
              <p:tags r:id="rId6"/>
            </p:custDataLst>
          </p:nvPr>
        </p:nvPicPr>
        <p:blipFill>
          <a:blip r:embed="rId7" r:link="rId8" cstate="email"/>
          <a:stretch>
            <a:fillRect/>
          </a:stretch>
        </p:blipFill>
        <p:spPr>
          <a:xfrm>
            <a:off x="8603933" y="0"/>
            <a:ext cx="540068" cy="601754"/>
          </a:xfrm>
          <a:prstGeom prst="rect">
            <a:avLst/>
          </a:prstGeom>
        </p:spPr>
      </p:pic>
      <p:sp>
        <p:nvSpPr>
          <p:cNvPr id="2" name="标题 1"/>
          <p:cNvSpPr>
            <a:spLocks noGrp="1"/>
          </p:cNvSpPr>
          <p:nvPr>
            <p:ph type="title" hasCustomPrompt="1"/>
            <p:custDataLst>
              <p:tags r:id="rId9"/>
            </p:custDataLst>
          </p:nvPr>
        </p:nvSpPr>
        <p:spPr>
          <a:xfrm>
            <a:off x="961200" y="1249200"/>
            <a:ext cx="7219800" cy="723600"/>
          </a:xfrm>
        </p:spPr>
        <p:txBody>
          <a:bodyPr wrap="square" anchor="ctr">
            <a:normAutofit/>
          </a:bodyP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0"/>
            </p:custDataLst>
          </p:nvPr>
        </p:nvSpPr>
        <p:spPr>
          <a:xfrm>
            <a:off x="960835" y="2163600"/>
            <a:ext cx="7219950" cy="3445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1"/>
            </p:custDataLst>
          </p:nvPr>
        </p:nvSpPr>
        <p:spPr>
          <a:xfrm>
            <a:off x="659807"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a:xfrm>
            <a:off x="3087000" y="6349833"/>
            <a:ext cx="297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a:xfrm>
            <a:off x="6457950"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3618452" cy="6858000"/>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8" name="图片 7"/>
          <p:cNvPicPr/>
          <p:nvPr userDrawn="1">
            <p:custDataLst>
              <p:tags r:id="rId3"/>
            </p:custDataLst>
          </p:nvPr>
        </p:nvPicPr>
        <p:blipFill>
          <a:blip r:embed="rId4" r:link="rId5" cstate="email"/>
          <a:stretch>
            <a:fillRect/>
          </a:stretch>
        </p:blipFill>
        <p:spPr>
          <a:xfrm>
            <a:off x="8603933" y="0"/>
            <a:ext cx="540068" cy="601754"/>
          </a:xfrm>
          <a:prstGeom prst="rect">
            <a:avLst/>
          </a:prstGeom>
        </p:spPr>
      </p:pic>
      <p:sp>
        <p:nvSpPr>
          <p:cNvPr id="2" name="标题 1"/>
          <p:cNvSpPr>
            <a:spLocks noGrp="1"/>
          </p:cNvSpPr>
          <p:nvPr>
            <p:ph type="title" hasCustomPrompt="1"/>
            <p:custDataLst>
              <p:tags r:id="rId6"/>
            </p:custDataLst>
          </p:nvPr>
        </p:nvSpPr>
        <p:spPr>
          <a:xfrm>
            <a:off x="437400" y="770400"/>
            <a:ext cx="2970000" cy="882000"/>
          </a:xfrm>
        </p:spPr>
        <p:txBody>
          <a:bodyPr wrap="square" anchor="ctr" anchorCtr="0">
            <a:normAutofit/>
          </a:bodyPr>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a:xfrm>
            <a:off x="659807"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3087000" y="6349833"/>
            <a:ext cx="297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a:xfrm>
            <a:off x="6457950"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440100" y="1764000"/>
            <a:ext cx="2967300" cy="4093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3825900" y="769938"/>
            <a:ext cx="4860000" cy="5087937"/>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0"/>
            <a:ext cx="9144000" cy="2664333"/>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10" name="图片 9"/>
          <p:cNvPicPr/>
          <p:nvPr userDrawn="1">
            <p:custDataLst>
              <p:tags r:id="rId3"/>
            </p:custDataLst>
          </p:nvPr>
        </p:nvPicPr>
        <p:blipFill>
          <a:blip r:embed="rId4" r:link="rId5" cstate="email"/>
          <a:stretch>
            <a:fillRect/>
          </a:stretch>
        </p:blipFill>
        <p:spPr>
          <a:xfrm>
            <a:off x="0" y="0"/>
            <a:ext cx="540068" cy="601754"/>
          </a:xfrm>
          <a:prstGeom prst="rect">
            <a:avLst/>
          </a:prstGeom>
        </p:spPr>
      </p:pic>
      <p:pic>
        <p:nvPicPr>
          <p:cNvPr id="8" name="图片 7"/>
          <p:cNvPicPr/>
          <p:nvPr userDrawn="1">
            <p:custDataLst>
              <p:tags r:id="rId6"/>
            </p:custDataLst>
          </p:nvPr>
        </p:nvPicPr>
        <p:blipFill>
          <a:blip r:embed="rId7" r:link="rId8" cstate="email"/>
          <a:stretch>
            <a:fillRect/>
          </a:stretch>
        </p:blipFill>
        <p:spPr>
          <a:xfrm>
            <a:off x="8603933" y="0"/>
            <a:ext cx="540068" cy="601754"/>
          </a:xfrm>
          <a:prstGeom prst="rect">
            <a:avLst/>
          </a:prstGeom>
        </p:spPr>
      </p:pic>
      <p:sp>
        <p:nvSpPr>
          <p:cNvPr id="2" name="标题 1"/>
          <p:cNvSpPr>
            <a:spLocks noGrp="1"/>
          </p:cNvSpPr>
          <p:nvPr>
            <p:ph type="title"/>
            <p:custDataLst>
              <p:tags r:id="rId9"/>
            </p:custDataLst>
          </p:nvPr>
        </p:nvSpPr>
        <p:spPr>
          <a:xfrm>
            <a:off x="459000" y="781200"/>
            <a:ext cx="8232300" cy="626400"/>
          </a:xfrm>
        </p:spPr>
        <p:txBody>
          <a:bodyPr wrap="square" anchor="ctr">
            <a:normAutofit/>
          </a:bodyP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0"/>
            </p:custDataLst>
          </p:nvPr>
        </p:nvSpPr>
        <p:spPr>
          <a:xfrm>
            <a:off x="659807"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3087000" y="6349833"/>
            <a:ext cx="297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6457950"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459000" y="1659600"/>
            <a:ext cx="8231981" cy="828000"/>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459581" y="2808000"/>
            <a:ext cx="8224200" cy="34308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5028971"/>
            <a:ext cx="9144000" cy="1829029"/>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10" name="图片 9"/>
          <p:cNvPicPr/>
          <p:nvPr userDrawn="1">
            <p:custDataLst>
              <p:tags r:id="rId3"/>
            </p:custDataLst>
          </p:nvPr>
        </p:nvPicPr>
        <p:blipFill>
          <a:blip r:embed="rId4" r:link="rId5" cstate="email"/>
          <a:stretch>
            <a:fillRect/>
          </a:stretch>
        </p:blipFill>
        <p:spPr>
          <a:xfrm>
            <a:off x="0" y="0"/>
            <a:ext cx="540068" cy="601754"/>
          </a:xfrm>
          <a:prstGeom prst="rect">
            <a:avLst/>
          </a:prstGeom>
        </p:spPr>
      </p:pic>
      <p:pic>
        <p:nvPicPr>
          <p:cNvPr id="8" name="图片 7"/>
          <p:cNvPicPr/>
          <p:nvPr userDrawn="1">
            <p:custDataLst>
              <p:tags r:id="rId6"/>
            </p:custDataLst>
          </p:nvPr>
        </p:nvPicPr>
        <p:blipFill>
          <a:blip r:embed="rId7" r:link="rId8" cstate="email"/>
          <a:stretch>
            <a:fillRect/>
          </a:stretch>
        </p:blipFill>
        <p:spPr>
          <a:xfrm>
            <a:off x="8603933" y="0"/>
            <a:ext cx="540068" cy="601754"/>
          </a:xfrm>
          <a:prstGeom prst="rect">
            <a:avLst/>
          </a:prstGeom>
        </p:spPr>
      </p:pic>
      <p:sp>
        <p:nvSpPr>
          <p:cNvPr id="2" name="标题 1"/>
          <p:cNvSpPr>
            <a:spLocks noGrp="1"/>
          </p:cNvSpPr>
          <p:nvPr>
            <p:ph type="title"/>
            <p:custDataLst>
              <p:tags r:id="rId9"/>
            </p:custDataLst>
          </p:nvPr>
        </p:nvSpPr>
        <p:spPr>
          <a:xfrm>
            <a:off x="453600" y="669600"/>
            <a:ext cx="8232300" cy="565200"/>
          </a:xfrm>
        </p:spPr>
        <p:txBody>
          <a:bodyPr wrap="square" anchor="ctr" anchorCtr="0">
            <a:normAutofit/>
          </a:bodyPr>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a:xfrm>
            <a:off x="659807"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3087000" y="6349833"/>
            <a:ext cx="297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6457950"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453628" y="1681200"/>
            <a:ext cx="8243100" cy="3211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445500" y="5180400"/>
            <a:ext cx="8251200" cy="10116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userDrawn="1">
            <p:custDataLst>
              <p:tags r:id="rId2"/>
            </p:custDataLst>
          </p:nvPr>
        </p:nvSpPr>
        <p:spPr>
          <a:xfrm>
            <a:off x="0" y="0"/>
            <a:ext cx="9144000" cy="914400"/>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12" name="图片 11"/>
          <p:cNvPicPr/>
          <p:nvPr userDrawn="1">
            <p:custDataLst>
              <p:tags r:id="rId3"/>
            </p:custDataLst>
          </p:nvPr>
        </p:nvPicPr>
        <p:blipFill>
          <a:blip r:embed="rId4" r:link="rId5" cstate="email"/>
          <a:stretch>
            <a:fillRect/>
          </a:stretch>
        </p:blipFill>
        <p:spPr>
          <a:xfrm>
            <a:off x="8603933" y="6256246"/>
            <a:ext cx="540068" cy="601754"/>
          </a:xfrm>
          <a:prstGeom prst="rect">
            <a:avLst/>
          </a:prstGeom>
        </p:spPr>
      </p:pic>
      <p:pic>
        <p:nvPicPr>
          <p:cNvPr id="10" name="图片 9"/>
          <p:cNvPicPr/>
          <p:nvPr userDrawn="1">
            <p:custDataLst>
              <p:tags r:id="rId6"/>
            </p:custDataLst>
          </p:nvPr>
        </p:nvPicPr>
        <p:blipFill>
          <a:blip r:embed="rId7" r:link="rId8" cstate="email"/>
          <a:stretch>
            <a:fillRect/>
          </a:stretch>
        </p:blipFill>
        <p:spPr>
          <a:xfrm>
            <a:off x="0" y="6256246"/>
            <a:ext cx="540068" cy="601754"/>
          </a:xfrm>
          <a:prstGeom prst="rect">
            <a:avLst/>
          </a:prstGeom>
        </p:spPr>
      </p:pic>
      <p:sp>
        <p:nvSpPr>
          <p:cNvPr id="2" name="标题 1"/>
          <p:cNvSpPr>
            <a:spLocks noGrp="1"/>
          </p:cNvSpPr>
          <p:nvPr>
            <p:ph type="title"/>
            <p:custDataLst>
              <p:tags r:id="rId9"/>
            </p:custDataLst>
          </p:nvPr>
        </p:nvSpPr>
        <p:spPr>
          <a:xfrm>
            <a:off x="434700" y="237600"/>
            <a:ext cx="8278200" cy="44196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a:xfrm>
            <a:off x="659807"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3087000" y="6349833"/>
            <a:ext cx="297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6457950"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434700" y="1663200"/>
            <a:ext cx="4006800" cy="28944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4681800" y="1663200"/>
            <a:ext cx="4025700" cy="28944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429300" y="4816800"/>
            <a:ext cx="4006800" cy="781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4689900" y="4813200"/>
            <a:ext cx="4025700" cy="781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3691"/>
            <a:ext cx="9144000" cy="4950618"/>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9" name="图片 8"/>
          <p:cNvPicPr/>
          <p:nvPr userDrawn="1">
            <p:custDataLst>
              <p:tags r:id="rId3"/>
            </p:custDataLst>
          </p:nvPr>
        </p:nvPicPr>
        <p:blipFill>
          <a:blip r:embed="rId4" r:link="rId5" cstate="email"/>
          <a:stretch>
            <a:fillRect/>
          </a:stretch>
        </p:blipFill>
        <p:spPr>
          <a:xfrm>
            <a:off x="7928848" y="5504055"/>
            <a:ext cx="1215152" cy="1353945"/>
          </a:xfrm>
          <a:prstGeom prst="rect">
            <a:avLst/>
          </a:prstGeom>
        </p:spPr>
      </p:pic>
      <p:pic>
        <p:nvPicPr>
          <p:cNvPr id="8" name="图片 7"/>
          <p:cNvPicPr/>
          <p:nvPr userDrawn="1">
            <p:custDataLst>
              <p:tags r:id="rId6"/>
            </p:custDataLst>
          </p:nvPr>
        </p:nvPicPr>
        <p:blipFill>
          <a:blip r:embed="rId7" r:link="rId8" cstate="email"/>
          <a:stretch>
            <a:fillRect/>
          </a:stretch>
        </p:blipFill>
        <p:spPr>
          <a:xfrm>
            <a:off x="0" y="5504055"/>
            <a:ext cx="1215152" cy="1353945"/>
          </a:xfrm>
          <a:prstGeom prst="rect">
            <a:avLst/>
          </a:prstGeom>
        </p:spPr>
      </p:pic>
      <p:sp>
        <p:nvSpPr>
          <p:cNvPr id="2" name="标题 1"/>
          <p:cNvSpPr>
            <a:spLocks noGrp="1"/>
          </p:cNvSpPr>
          <p:nvPr>
            <p:ph type="title" hasCustomPrompt="1"/>
            <p:custDataLst>
              <p:tags r:id="rId9"/>
            </p:custDataLst>
          </p:nvPr>
        </p:nvSpPr>
        <p:spPr>
          <a:xfrm>
            <a:off x="1142100" y="1339200"/>
            <a:ext cx="6858000" cy="2386800"/>
          </a:xfrm>
        </p:spPr>
        <p:txBody>
          <a:bodyPr wrap="square" anchor="b">
            <a:normAutofit/>
          </a:bodyPr>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a:xfrm>
            <a:off x="659807"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3087000" y="6349833"/>
            <a:ext cx="297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6457950" y="6349833"/>
            <a:ext cx="2025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141810" y="3862800"/>
            <a:ext cx="6858000" cy="1656000"/>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pic>
        <p:nvPicPr>
          <p:cNvPr id="5" name="图片 4"/>
          <p:cNvPicPr/>
          <p:nvPr userDrawn="1">
            <p:custDataLst>
              <p:tags r:id="rId2"/>
            </p:custDataLst>
          </p:nvPr>
        </p:nvPicPr>
        <p:blipFill>
          <a:blip r:embed="rId3" r:link="rId4" cstate="email"/>
          <a:stretch>
            <a:fillRect/>
          </a:stretch>
        </p:blipFill>
        <p:spPr>
          <a:xfrm>
            <a:off x="0" y="857250"/>
            <a:ext cx="9144000" cy="5143500"/>
          </a:xfrm>
          <a:prstGeom prst="rect">
            <a:avLst/>
          </a:prstGeom>
        </p:spPr>
      </p:pic>
      <p:sp>
        <p:nvSpPr>
          <p:cNvPr id="16" name="日期占位符 15"/>
          <p:cNvSpPr>
            <a:spLocks noGrp="1"/>
          </p:cNvSpPr>
          <p:nvPr>
            <p:ph type="dt" sz="half" idx="10"/>
            <p:custDataLst>
              <p:tags r:id="rId5"/>
            </p:custDataLst>
          </p:nvPr>
        </p:nvSpPr>
        <p:spPr>
          <a:xfrm>
            <a:off x="659807"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6"/>
            </p:custDataLst>
          </p:nvPr>
        </p:nvSpPr>
        <p:spPr>
          <a:xfrm>
            <a:off x="3087000" y="561962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7"/>
            </p:custDataLst>
          </p:nvPr>
        </p:nvSpPr>
        <p:spPr>
          <a:xfrm>
            <a:off x="6457950"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4" name="文本占位符 3"/>
          <p:cNvSpPr>
            <a:spLocks noGrp="1"/>
          </p:cNvSpPr>
          <p:nvPr>
            <p:ph type="body" sz="quarter" idx="15" hasCustomPrompt="1"/>
            <p:custDataLst>
              <p:tags r:id="rId8"/>
            </p:custDataLst>
          </p:nvPr>
        </p:nvSpPr>
        <p:spPr>
          <a:xfrm>
            <a:off x="571024" y="3722132"/>
            <a:ext cx="3619976" cy="663416"/>
          </a:xfrm>
          <a:prstGeom prst="rect">
            <a:avLst/>
          </a:prstGeom>
        </p:spPr>
        <p:txBody>
          <a:bodyPr vert="horz" wrap="square" lIns="90170" tIns="46990" rIns="90170" bIns="46990" anchor="t" anchorCtr="0">
            <a:normAutofit/>
          </a:bodyPr>
          <a:lstStyle>
            <a:lvl1pPr marL="342900" marR="0" indent="-342900" algn="l" rtl="0" eaLnBrk="1" fontAlgn="auto">
              <a:lnSpc>
                <a:spcPct val="120000"/>
              </a:lnSpc>
              <a:spcBef>
                <a:spcPts val="600"/>
              </a:spcBef>
              <a:spcAft>
                <a:spcPts val="0"/>
              </a:spcAft>
              <a:buClrTx/>
              <a:buSzPts val="1600"/>
              <a:buFont typeface="Arial" panose="020B0604020202020204" pitchFamily="34" charset="0"/>
              <a:buNone/>
              <a:defRPr sz="1600" b="0" spc="150">
                <a:solidFill>
                  <a:schemeClr val="tx1">
                    <a:lumMod val="85000"/>
                    <a:lumOff val="15000"/>
                  </a:schemeClr>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20000"/>
              </a:lnSpc>
              <a:spcBef>
                <a:spcPts val="600"/>
              </a:spcBef>
              <a:spcAft>
                <a:spcPts val="0"/>
              </a:spcAft>
              <a:buClr>
                <a:schemeClr val="tx1">
                  <a:lumMod val="65000"/>
                  <a:lumOff val="35000"/>
                </a:schemeClr>
              </a:buClr>
              <a:buSzPts val="1600"/>
              <a:buFont typeface="Arial" panose="020B0604020202020204" pitchFamily="34" charset="0"/>
              <a:buNone/>
            </a:pPr>
            <a:r>
              <a:rPr lang="zh-CN" altLang="en-US"/>
              <a:t>编辑文本</a:t>
            </a:r>
            <a:endParaRPr lang="zh-CN" altLang="en-US"/>
          </a:p>
        </p:txBody>
      </p:sp>
      <p:sp>
        <p:nvSpPr>
          <p:cNvPr id="3" name="标题 2"/>
          <p:cNvSpPr>
            <a:spLocks noGrp="1"/>
          </p:cNvSpPr>
          <p:nvPr>
            <p:ph type="ctrTitle" idx="14" hasCustomPrompt="1"/>
            <p:custDataLst>
              <p:tags r:id="rId9"/>
            </p:custDataLst>
          </p:nvPr>
        </p:nvSpPr>
        <p:spPr>
          <a:xfrm>
            <a:off x="571263" y="2472452"/>
            <a:ext cx="3619024" cy="728186"/>
          </a:xfrm>
        </p:spPr>
        <p:txBody>
          <a:bodyPr vert="horz" wrap="square" lIns="90170" tIns="46990" rIns="90170" bIns="4699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 name="副标题 1"/>
          <p:cNvSpPr>
            <a:spLocks noGrp="1"/>
          </p:cNvSpPr>
          <p:nvPr>
            <p:ph type="subTitle" idx="13" hasCustomPrompt="1"/>
            <p:custDataLst>
              <p:tags r:id="rId10"/>
            </p:custDataLst>
          </p:nvPr>
        </p:nvSpPr>
        <p:spPr>
          <a:xfrm>
            <a:off x="571500" y="3291364"/>
            <a:ext cx="3619500" cy="340519"/>
          </a:xfrm>
        </p:spPr>
        <p:txBody>
          <a:bodyPr vert="horz" wrap="square" lIns="90170" tIns="46990" rIns="90170" bIns="46990" anchor="t" anchorCtr="0">
            <a:normAutofit/>
          </a:bodyPr>
          <a:lstStyle>
            <a:lvl1pPr marL="0" marR="0" indent="0" algn="l" defTabSz="914400" rtl="0" eaLnBrk="1" fontAlgn="auto" latinLnBrk="0" hangingPunct="1">
              <a:lnSpc>
                <a:spcPct val="100000"/>
              </a:lnSpc>
              <a:spcBef>
                <a:spcPts val="0"/>
              </a:spcBef>
              <a:spcAft>
                <a:spcPts val="0"/>
              </a:spcAft>
              <a:buClrTx/>
              <a:buSzPts val="2000"/>
              <a:buFont typeface="Arial" panose="020B0604020202020204" pitchFamily="34" charset="0"/>
              <a:buNone/>
              <a:defRPr sz="2000" b="0" spc="200">
                <a:solidFill>
                  <a:schemeClr val="tx1">
                    <a:lumMod val="85000"/>
                    <a:lumOff val="15000"/>
                  </a:schemeClr>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email"/>
          <a:stretch>
            <a:fillRect/>
          </a:stretch>
        </p:blipFill>
        <p:spPr>
          <a:xfrm>
            <a:off x="0" y="857250"/>
            <a:ext cx="540068" cy="451316"/>
          </a:xfrm>
          <a:prstGeom prst="rect">
            <a:avLst/>
          </a:prstGeom>
        </p:spPr>
      </p:pic>
      <p:pic>
        <p:nvPicPr>
          <p:cNvPr id="7" name="图片 6"/>
          <p:cNvPicPr/>
          <p:nvPr userDrawn="1">
            <p:custDataLst>
              <p:tags r:id="rId5"/>
            </p:custDataLst>
          </p:nvPr>
        </p:nvPicPr>
        <p:blipFill>
          <a:blip r:embed="rId6" r:link="rId7" cstate="email"/>
          <a:stretch>
            <a:fillRect/>
          </a:stretch>
        </p:blipFill>
        <p:spPr>
          <a:xfrm>
            <a:off x="8603933" y="857250"/>
            <a:ext cx="540068" cy="451316"/>
          </a:xfrm>
          <a:prstGeom prst="rect">
            <a:avLst/>
          </a:prstGeom>
        </p:spPr>
      </p:pic>
      <p:sp>
        <p:nvSpPr>
          <p:cNvPr id="2" name="标题 1"/>
          <p:cNvSpPr>
            <a:spLocks noGrp="1"/>
          </p:cNvSpPr>
          <p:nvPr>
            <p:ph type="title"/>
            <p:custDataLst>
              <p:tags r:id="rId8"/>
            </p:custDataLst>
          </p:nvPr>
        </p:nvSpPr>
        <p:spPr>
          <a:xfrm>
            <a:off x="502412" y="1189676"/>
            <a:ext cx="8139178" cy="331473"/>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9"/>
            </p:custDataLst>
          </p:nvPr>
        </p:nvSpPr>
        <p:spPr>
          <a:xfrm>
            <a:off x="502412" y="1571631"/>
            <a:ext cx="8139178" cy="4041680"/>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0"/>
            </p:custDataLst>
          </p:nvPr>
        </p:nvSpPr>
        <p:spPr>
          <a:xfrm>
            <a:off x="659807"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a:xfrm>
            <a:off x="3087000" y="561962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2"/>
            </p:custDataLst>
          </p:nvPr>
        </p:nvSpPr>
        <p:spPr>
          <a:xfrm>
            <a:off x="6457950"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8D25113B-395C-42FA-B140-7DCF6C91292F}"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4C42CB7-FEE7-4327-B191-FA47B234E529}"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email"/>
          <a:stretch>
            <a:fillRect/>
          </a:stretch>
        </p:blipFill>
        <p:spPr>
          <a:xfrm>
            <a:off x="0" y="1905000"/>
            <a:ext cx="2709334" cy="3048000"/>
          </a:xfrm>
          <a:prstGeom prst="rect">
            <a:avLst/>
          </a:prstGeom>
        </p:spPr>
      </p:pic>
      <p:sp>
        <p:nvSpPr>
          <p:cNvPr id="4" name="日期占位符 3"/>
          <p:cNvSpPr>
            <a:spLocks noGrp="1"/>
          </p:cNvSpPr>
          <p:nvPr>
            <p:ph type="dt" sz="half" idx="10"/>
            <p:custDataLst>
              <p:tags r:id="rId5"/>
            </p:custDataLst>
          </p:nvPr>
        </p:nvSpPr>
        <p:spPr>
          <a:xfrm>
            <a:off x="659807"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a:xfrm>
            <a:off x="3087000" y="561962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7"/>
            </p:custDataLst>
          </p:nvPr>
        </p:nvSpPr>
        <p:spPr>
          <a:xfrm>
            <a:off x="6457950"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3" name="标题 2"/>
          <p:cNvSpPr>
            <a:spLocks noGrp="1"/>
          </p:cNvSpPr>
          <p:nvPr>
            <p:ph type="ctrTitle" idx="14" hasCustomPrompt="1"/>
            <p:custDataLst>
              <p:tags r:id="rId8"/>
            </p:custDataLst>
          </p:nvPr>
        </p:nvSpPr>
        <p:spPr>
          <a:xfrm>
            <a:off x="2230142" y="2863454"/>
            <a:ext cx="4325779" cy="626745"/>
          </a:xfrm>
        </p:spPr>
        <p:txBody>
          <a:bodyPr vert="horz" wrap="square" lIns="90170" tIns="46990" rIns="90170" bIns="0" anchor="b" anchorCtr="0">
            <a:normAutofit/>
          </a:bodyPr>
          <a:lstStyle>
            <a:lvl1pPr marL="0" marR="0" indent="0" algn="ctr" defTabSz="914400" rtl="0" eaLnBrk="1" fontAlgn="auto" latinLnBrk="0" hangingPunct="1">
              <a:lnSpc>
                <a:spcPct val="100000"/>
              </a:lnSpc>
              <a:spcBef>
                <a:spcPct val="0"/>
              </a:spcBef>
              <a:spcAft>
                <a:spcPts val="0"/>
              </a:spcAft>
              <a:buClrTx/>
              <a:buSzPts val="4400"/>
              <a:buFont typeface="Arial" panose="020B0604020202020204" pitchFamily="34" charset="0"/>
              <a:buNone/>
              <a:defRPr sz="4400" b="0" spc="40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 name="副标题 1"/>
          <p:cNvSpPr>
            <a:spLocks noGrp="1"/>
          </p:cNvSpPr>
          <p:nvPr>
            <p:ph type="subTitle" idx="13" hasCustomPrompt="1"/>
            <p:custDataLst>
              <p:tags r:id="rId9"/>
            </p:custDataLst>
          </p:nvPr>
        </p:nvSpPr>
        <p:spPr>
          <a:xfrm>
            <a:off x="2230279" y="3561398"/>
            <a:ext cx="4325779" cy="319088"/>
          </a:xfrm>
        </p:spPr>
        <p:txBody>
          <a:bodyPr vert="horz" wrap="square" lIns="90170" tIns="0" rIns="90170" bIns="46990" anchor="t" anchorCtr="0">
            <a:normAutofit/>
          </a:bodyPr>
          <a:lstStyle>
            <a:lvl1pPr marL="0" marR="0" indent="0" algn="ctr" defTabSz="914400" rtl="0" eaLnBrk="1" fontAlgn="auto" latinLnBrk="0" hangingPunct="1">
              <a:lnSpc>
                <a:spcPct val="130000"/>
              </a:lnSpc>
              <a:spcBef>
                <a:spcPts val="0"/>
              </a:spcBef>
              <a:spcAft>
                <a:spcPts val="0"/>
              </a:spcAft>
              <a:buClrTx/>
              <a:buSzPts val="1600"/>
              <a:buFont typeface="Arial" panose="020B0604020202020204" pitchFamily="34" charset="0"/>
              <a:buNone/>
              <a:defRPr sz="1600" b="0" spc="200">
                <a:solidFill>
                  <a:schemeClr val="tx1">
                    <a:lumMod val="85000"/>
                    <a:lumOff val="15000"/>
                  </a:schemeClr>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cstate="email"/>
          <a:stretch>
            <a:fillRect/>
          </a:stretch>
        </p:blipFill>
        <p:spPr>
          <a:xfrm>
            <a:off x="0" y="857250"/>
            <a:ext cx="540068" cy="451316"/>
          </a:xfrm>
          <a:prstGeom prst="rect">
            <a:avLst/>
          </a:prstGeom>
        </p:spPr>
      </p:pic>
      <p:pic>
        <p:nvPicPr>
          <p:cNvPr id="8" name="图片 7"/>
          <p:cNvPicPr/>
          <p:nvPr userDrawn="1">
            <p:custDataLst>
              <p:tags r:id="rId5"/>
            </p:custDataLst>
          </p:nvPr>
        </p:nvPicPr>
        <p:blipFill>
          <a:blip r:embed="rId6" r:link="rId7" cstate="email"/>
          <a:stretch>
            <a:fillRect/>
          </a:stretch>
        </p:blipFill>
        <p:spPr>
          <a:xfrm>
            <a:off x="8603933" y="857250"/>
            <a:ext cx="540068" cy="451316"/>
          </a:xfrm>
          <a:prstGeom prst="rect">
            <a:avLst/>
          </a:prstGeom>
        </p:spPr>
      </p:pic>
      <p:sp>
        <p:nvSpPr>
          <p:cNvPr id="2" name="标题 1"/>
          <p:cNvSpPr>
            <a:spLocks noGrp="1"/>
          </p:cNvSpPr>
          <p:nvPr>
            <p:ph type="title"/>
            <p:custDataLst>
              <p:tags r:id="rId8"/>
            </p:custDataLst>
          </p:nvPr>
        </p:nvSpPr>
        <p:spPr>
          <a:xfrm>
            <a:off x="502412" y="1189676"/>
            <a:ext cx="8139178"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9"/>
            </p:custDataLst>
          </p:nvPr>
        </p:nvSpPr>
        <p:spPr>
          <a:xfrm>
            <a:off x="502448" y="1571631"/>
            <a:ext cx="3962432" cy="4041680"/>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0"/>
            </p:custDataLst>
          </p:nvPr>
        </p:nvSpPr>
        <p:spPr>
          <a:xfrm>
            <a:off x="4679158" y="1571631"/>
            <a:ext cx="3962432" cy="4041680"/>
          </a:xfrm>
        </p:spPr>
        <p:txBody>
          <a:bodyPr wrap="square"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charset="-122"/>
              </a:defRPr>
            </a:lvl1pPr>
            <a:lvl2pPr eaLnBrk="1" fontAlgn="auto" latinLnBrk="0" hangingPunct="1">
              <a:defRPr sz="1600">
                <a:solidFill>
                  <a:schemeClr val="tx1"/>
                </a:solidFill>
                <a:latin typeface="Arial" panose="020B0604020202020204" pitchFamily="34" charset="0"/>
                <a:ea typeface="微软雅黑" panose="020B0503020204020204" charset="-122"/>
              </a:defRPr>
            </a:lvl2pPr>
            <a:lvl3pPr eaLnBrk="1" fontAlgn="auto" latinLnBrk="0" hangingPunct="1">
              <a:defRPr sz="1600">
                <a:solidFill>
                  <a:schemeClr val="tx1"/>
                </a:solidFill>
                <a:latin typeface="Arial" panose="020B0604020202020204" pitchFamily="34" charset="0"/>
                <a:ea typeface="微软雅黑" panose="020B0503020204020204" charset="-122"/>
              </a:defRPr>
            </a:lvl3pPr>
            <a:lvl4pPr eaLnBrk="1" fontAlgn="auto" latinLnBrk="0" hangingPunct="1">
              <a:defRPr sz="1600">
                <a:solidFill>
                  <a:schemeClr val="tx1"/>
                </a:solidFill>
                <a:latin typeface="Arial" panose="020B0604020202020204" pitchFamily="34" charset="0"/>
                <a:ea typeface="微软雅黑" panose="020B0503020204020204" charset="-122"/>
              </a:defRPr>
            </a:lvl4pPr>
            <a:lvl5pPr eaLnBrk="1" fontAlgn="auto" latinLnBrk="0" hangingPunct="1">
              <a:defRPr sz="16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1"/>
            </p:custDataLst>
          </p:nvPr>
        </p:nvSpPr>
        <p:spPr>
          <a:xfrm>
            <a:off x="659807"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2"/>
            </p:custDataLst>
          </p:nvPr>
        </p:nvSpPr>
        <p:spPr>
          <a:xfrm>
            <a:off x="3087000" y="561962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13"/>
            </p:custDataLst>
          </p:nvPr>
        </p:nvSpPr>
        <p:spPr>
          <a:xfrm>
            <a:off x="6457950"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pic>
        <p:nvPicPr>
          <p:cNvPr id="11" name="图片 10"/>
          <p:cNvPicPr/>
          <p:nvPr userDrawn="1">
            <p:custDataLst>
              <p:tags r:id="rId2"/>
            </p:custDataLst>
          </p:nvPr>
        </p:nvPicPr>
        <p:blipFill>
          <a:blip r:embed="rId3" r:link="rId4" cstate="email"/>
          <a:stretch>
            <a:fillRect/>
          </a:stretch>
        </p:blipFill>
        <p:spPr>
          <a:xfrm>
            <a:off x="0" y="857250"/>
            <a:ext cx="540068" cy="451316"/>
          </a:xfrm>
          <a:prstGeom prst="rect">
            <a:avLst/>
          </a:prstGeom>
        </p:spPr>
      </p:pic>
      <p:pic>
        <p:nvPicPr>
          <p:cNvPr id="10" name="图片 9"/>
          <p:cNvPicPr/>
          <p:nvPr userDrawn="1">
            <p:custDataLst>
              <p:tags r:id="rId5"/>
            </p:custDataLst>
          </p:nvPr>
        </p:nvPicPr>
        <p:blipFill>
          <a:blip r:embed="rId6" r:link="rId7" cstate="email"/>
          <a:stretch>
            <a:fillRect/>
          </a:stretch>
        </p:blipFill>
        <p:spPr>
          <a:xfrm>
            <a:off x="8603933" y="857250"/>
            <a:ext cx="540068" cy="451316"/>
          </a:xfrm>
          <a:prstGeom prst="rect">
            <a:avLst/>
          </a:prstGeom>
        </p:spPr>
      </p:pic>
      <p:sp>
        <p:nvSpPr>
          <p:cNvPr id="2" name="标题 1"/>
          <p:cNvSpPr>
            <a:spLocks noGrp="1"/>
          </p:cNvSpPr>
          <p:nvPr>
            <p:ph type="title"/>
            <p:custDataLst>
              <p:tags r:id="rId8"/>
            </p:custDataLst>
          </p:nvPr>
        </p:nvSpPr>
        <p:spPr>
          <a:xfrm>
            <a:off x="502412" y="1189676"/>
            <a:ext cx="8139178"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9"/>
            </p:custDataLst>
          </p:nvPr>
        </p:nvSpPr>
        <p:spPr>
          <a:xfrm>
            <a:off x="502448" y="1571631"/>
            <a:ext cx="3962432" cy="285752"/>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0"/>
            </p:custDataLst>
          </p:nvPr>
        </p:nvSpPr>
        <p:spPr>
          <a:xfrm>
            <a:off x="502444" y="1912144"/>
            <a:ext cx="3962400" cy="3701064"/>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1"/>
            </p:custDataLst>
          </p:nvPr>
        </p:nvSpPr>
        <p:spPr>
          <a:xfrm>
            <a:off x="4676813" y="1571631"/>
            <a:ext cx="3962432" cy="285752"/>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2"/>
            </p:custDataLst>
          </p:nvPr>
        </p:nvSpPr>
        <p:spPr>
          <a:xfrm>
            <a:off x="4676813" y="1912144"/>
            <a:ext cx="3962432" cy="3701064"/>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3"/>
            </p:custDataLst>
          </p:nvPr>
        </p:nvSpPr>
        <p:spPr>
          <a:xfrm>
            <a:off x="659807"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4"/>
            </p:custDataLst>
          </p:nvPr>
        </p:nvSpPr>
        <p:spPr>
          <a:xfrm>
            <a:off x="3087000" y="561962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15"/>
            </p:custDataLst>
          </p:nvPr>
        </p:nvSpPr>
        <p:spPr>
          <a:xfrm>
            <a:off x="6457950"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email"/>
          <a:stretch>
            <a:fillRect/>
          </a:stretch>
        </p:blipFill>
        <p:spPr>
          <a:xfrm>
            <a:off x="5623560" y="2503170"/>
            <a:ext cx="3291840" cy="1851660"/>
          </a:xfrm>
          <a:prstGeom prst="rect">
            <a:avLst/>
          </a:prstGeom>
        </p:spPr>
      </p:pic>
      <p:pic>
        <p:nvPicPr>
          <p:cNvPr id="6" name="图片 5"/>
          <p:cNvPicPr/>
          <p:nvPr userDrawn="1">
            <p:custDataLst>
              <p:tags r:id="rId5"/>
            </p:custDataLst>
          </p:nvPr>
        </p:nvPicPr>
        <p:blipFill>
          <a:blip r:embed="rId6" r:link="rId7" cstate="email"/>
          <a:stretch>
            <a:fillRect/>
          </a:stretch>
        </p:blipFill>
        <p:spPr>
          <a:xfrm>
            <a:off x="0" y="5549435"/>
            <a:ext cx="540068" cy="451316"/>
          </a:xfrm>
          <a:prstGeom prst="rect">
            <a:avLst/>
          </a:prstGeom>
        </p:spPr>
      </p:pic>
      <p:sp>
        <p:nvSpPr>
          <p:cNvPr id="2" name="标题 1"/>
          <p:cNvSpPr>
            <a:spLocks noGrp="1"/>
          </p:cNvSpPr>
          <p:nvPr>
            <p:ph type="title"/>
            <p:custDataLst>
              <p:tags r:id="rId8"/>
            </p:custDataLst>
          </p:nvPr>
        </p:nvSpPr>
        <p:spPr>
          <a:xfrm>
            <a:off x="502412" y="1189673"/>
            <a:ext cx="8139178"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9"/>
            </p:custDataLst>
          </p:nvPr>
        </p:nvSpPr>
        <p:spPr>
          <a:xfrm>
            <a:off x="659807"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3087000" y="561962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1"/>
            </p:custDataLst>
          </p:nvPr>
        </p:nvSpPr>
        <p:spPr>
          <a:xfrm>
            <a:off x="6457950"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59807"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3087000" y="561962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4"/>
            </p:custDataLst>
          </p:nvPr>
        </p:nvSpPr>
        <p:spPr>
          <a:xfrm>
            <a:off x="6457950"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cstate="email"/>
          <a:stretch>
            <a:fillRect/>
          </a:stretch>
        </p:blipFill>
        <p:spPr>
          <a:xfrm>
            <a:off x="0" y="857250"/>
            <a:ext cx="540068" cy="451316"/>
          </a:xfrm>
          <a:prstGeom prst="rect">
            <a:avLst/>
          </a:prstGeom>
        </p:spPr>
      </p:pic>
      <p:pic>
        <p:nvPicPr>
          <p:cNvPr id="8" name="图片 7"/>
          <p:cNvPicPr/>
          <p:nvPr userDrawn="1">
            <p:custDataLst>
              <p:tags r:id="rId5"/>
            </p:custDataLst>
          </p:nvPr>
        </p:nvPicPr>
        <p:blipFill>
          <a:blip r:embed="rId6" r:link="rId7" cstate="email"/>
          <a:stretch>
            <a:fillRect/>
          </a:stretch>
        </p:blipFill>
        <p:spPr>
          <a:xfrm>
            <a:off x="8603933" y="857250"/>
            <a:ext cx="540068" cy="451316"/>
          </a:xfrm>
          <a:prstGeom prst="rect">
            <a:avLst/>
          </a:prstGeom>
        </p:spPr>
      </p:pic>
      <p:sp>
        <p:nvSpPr>
          <p:cNvPr id="2" name="标题 1"/>
          <p:cNvSpPr>
            <a:spLocks noGrp="1"/>
          </p:cNvSpPr>
          <p:nvPr>
            <p:ph type="title"/>
            <p:custDataLst>
              <p:tags r:id="rId8"/>
            </p:custDataLst>
          </p:nvPr>
        </p:nvSpPr>
        <p:spPr>
          <a:xfrm>
            <a:off x="502448" y="1189676"/>
            <a:ext cx="8139178"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9"/>
            </p:custDataLst>
          </p:nvPr>
        </p:nvSpPr>
        <p:spPr>
          <a:xfrm>
            <a:off x="502448" y="1571631"/>
            <a:ext cx="3962432" cy="4041680"/>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0"/>
            </p:custDataLst>
          </p:nvPr>
        </p:nvSpPr>
        <p:spPr>
          <a:xfrm>
            <a:off x="4679194" y="1571631"/>
            <a:ext cx="3962432" cy="4041680"/>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1"/>
            </p:custDataLst>
          </p:nvPr>
        </p:nvSpPr>
        <p:spPr>
          <a:xfrm>
            <a:off x="659807"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2"/>
            </p:custDataLst>
          </p:nvPr>
        </p:nvSpPr>
        <p:spPr>
          <a:xfrm>
            <a:off x="3087000" y="561962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13"/>
            </p:custDataLst>
          </p:nvPr>
        </p:nvSpPr>
        <p:spPr>
          <a:xfrm>
            <a:off x="6457950"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email"/>
          <a:stretch>
            <a:fillRect/>
          </a:stretch>
        </p:blipFill>
        <p:spPr>
          <a:xfrm>
            <a:off x="0" y="857250"/>
            <a:ext cx="540068" cy="451316"/>
          </a:xfrm>
          <a:prstGeom prst="rect">
            <a:avLst/>
          </a:prstGeom>
        </p:spPr>
      </p:pic>
      <p:pic>
        <p:nvPicPr>
          <p:cNvPr id="7" name="图片 6"/>
          <p:cNvPicPr/>
          <p:nvPr userDrawn="1">
            <p:custDataLst>
              <p:tags r:id="rId5"/>
            </p:custDataLst>
          </p:nvPr>
        </p:nvPicPr>
        <p:blipFill>
          <a:blip r:embed="rId6" r:link="rId7" cstate="email"/>
          <a:stretch>
            <a:fillRect/>
          </a:stretch>
        </p:blipFill>
        <p:spPr>
          <a:xfrm>
            <a:off x="8603933" y="857250"/>
            <a:ext cx="540068" cy="451316"/>
          </a:xfrm>
          <a:prstGeom prst="rect">
            <a:avLst/>
          </a:prstGeom>
        </p:spPr>
      </p:pic>
      <p:sp>
        <p:nvSpPr>
          <p:cNvPr id="2" name="竖排标题 1"/>
          <p:cNvSpPr>
            <a:spLocks noGrp="1"/>
          </p:cNvSpPr>
          <p:nvPr>
            <p:ph type="title" orient="vert"/>
            <p:custDataLst>
              <p:tags r:id="rId8"/>
            </p:custDataLst>
          </p:nvPr>
        </p:nvSpPr>
        <p:spPr>
          <a:xfrm>
            <a:off x="7928351" y="1571631"/>
            <a:ext cx="713238" cy="4041680"/>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9"/>
            </p:custDataLst>
          </p:nvPr>
        </p:nvSpPr>
        <p:spPr>
          <a:xfrm>
            <a:off x="502444" y="1571625"/>
            <a:ext cx="7371076" cy="4041680"/>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0"/>
            </p:custDataLst>
          </p:nvPr>
        </p:nvSpPr>
        <p:spPr>
          <a:xfrm>
            <a:off x="659807"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a:xfrm>
            <a:off x="3087000" y="561962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2"/>
            </p:custDataLst>
          </p:nvPr>
        </p:nvSpPr>
        <p:spPr>
          <a:xfrm>
            <a:off x="6457950"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email"/>
          <a:stretch>
            <a:fillRect/>
          </a:stretch>
        </p:blipFill>
        <p:spPr>
          <a:xfrm>
            <a:off x="0" y="857250"/>
            <a:ext cx="540068" cy="451316"/>
          </a:xfrm>
          <a:prstGeom prst="rect">
            <a:avLst/>
          </a:prstGeom>
        </p:spPr>
      </p:pic>
      <p:pic>
        <p:nvPicPr>
          <p:cNvPr id="6" name="图片 5"/>
          <p:cNvPicPr/>
          <p:nvPr userDrawn="1">
            <p:custDataLst>
              <p:tags r:id="rId5"/>
            </p:custDataLst>
          </p:nvPr>
        </p:nvPicPr>
        <p:blipFill>
          <a:blip r:embed="rId6" r:link="rId7" cstate="email"/>
          <a:stretch>
            <a:fillRect/>
          </a:stretch>
        </p:blipFill>
        <p:spPr>
          <a:xfrm>
            <a:off x="8603933" y="857250"/>
            <a:ext cx="540068" cy="451316"/>
          </a:xfrm>
          <a:prstGeom prst="rect">
            <a:avLst/>
          </a:prstGeom>
        </p:spPr>
      </p:pic>
      <p:sp>
        <p:nvSpPr>
          <p:cNvPr id="3" name="日期占位符 2"/>
          <p:cNvSpPr>
            <a:spLocks noGrp="1"/>
          </p:cNvSpPr>
          <p:nvPr>
            <p:ph type="dt" sz="half" idx="10"/>
            <p:custDataLst>
              <p:tags r:id="rId8"/>
            </p:custDataLst>
          </p:nvPr>
        </p:nvSpPr>
        <p:spPr>
          <a:xfrm>
            <a:off x="659807"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3087000" y="561962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0"/>
            </p:custDataLst>
          </p:nvPr>
        </p:nvSpPr>
        <p:spPr>
          <a:xfrm>
            <a:off x="6457950"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502448" y="1571631"/>
            <a:ext cx="8139178" cy="4041680"/>
          </a:xfrm>
        </p:spPr>
        <p:txBody>
          <a:bodyPr wrap="square">
            <a:normAutofit/>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cstate="email"/>
          <a:stretch>
            <a:fillRect/>
          </a:stretch>
        </p:blipFill>
        <p:spPr>
          <a:xfrm>
            <a:off x="0" y="857250"/>
            <a:ext cx="9144000" cy="5143500"/>
          </a:xfrm>
          <a:prstGeom prst="rect">
            <a:avLst/>
          </a:prstGeom>
        </p:spPr>
      </p:pic>
      <p:sp>
        <p:nvSpPr>
          <p:cNvPr id="3" name="日期占位符 2"/>
          <p:cNvSpPr>
            <a:spLocks noGrp="1"/>
          </p:cNvSpPr>
          <p:nvPr>
            <p:ph type="dt" sz="half" idx="10"/>
            <p:custDataLst>
              <p:tags r:id="rId5"/>
            </p:custDataLst>
          </p:nvPr>
        </p:nvSpPr>
        <p:spPr>
          <a:xfrm>
            <a:off x="659807"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3087000" y="561962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7"/>
            </p:custDataLst>
          </p:nvPr>
        </p:nvSpPr>
        <p:spPr>
          <a:xfrm>
            <a:off x="6457950"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8" name="矩形 7"/>
          <p:cNvSpPr/>
          <p:nvPr userDrawn="1">
            <p:custDataLst>
              <p:tags r:id="rId8"/>
            </p:custDataLst>
          </p:nvPr>
        </p:nvSpPr>
        <p:spPr>
          <a:xfrm>
            <a:off x="746284" y="3759994"/>
            <a:ext cx="3269933" cy="37052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sp>
        <p:nvSpPr>
          <p:cNvPr id="7" name="文本占位符 6"/>
          <p:cNvSpPr>
            <a:spLocks noGrp="1"/>
          </p:cNvSpPr>
          <p:nvPr>
            <p:ph type="body" idx="14" hasCustomPrompt="1"/>
            <p:custDataLst>
              <p:tags r:id="rId9"/>
            </p:custDataLst>
          </p:nvPr>
        </p:nvSpPr>
        <p:spPr>
          <a:xfrm>
            <a:off x="746284" y="3762851"/>
            <a:ext cx="3269933" cy="367665"/>
          </a:xfrm>
        </p:spPr>
        <p:txBody>
          <a:bodyPr vert="horz" wrap="square" lIns="90170" tIns="46990" rIns="90170" bIns="46990" anchor="ctr" anchorCtr="0">
            <a:normAutofit/>
          </a:bodyPr>
          <a:lstStyle>
            <a:lvl1pPr marL="457200" marR="0" indent="-457200" algn="l" rtl="0" eaLnBrk="1" fontAlgn="auto">
              <a:lnSpc>
                <a:spcPct val="100000"/>
              </a:lnSpc>
              <a:spcBef>
                <a:spcPts val="0"/>
              </a:spcBef>
              <a:spcAft>
                <a:spcPts val="0"/>
              </a:spcAft>
              <a:buClrTx/>
              <a:buSzPts val="2000"/>
              <a:buFont typeface="Arial" panose="020B0604020202020204" pitchFamily="34" charset="0"/>
              <a:buNone/>
              <a:defRPr sz="2000" b="0" spc="200">
                <a:solidFill>
                  <a:schemeClr val="tx1">
                    <a:lumMod val="85000"/>
                    <a:lumOff val="15000"/>
                  </a:schemeClr>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
                <a:schemeClr val="tx1">
                  <a:lumMod val="65000"/>
                  <a:lumOff val="35000"/>
                </a:schemeClr>
              </a:buClr>
              <a:buSzPts val="2000"/>
              <a:buFont typeface="Arial" panose="020B0604020202020204" pitchFamily="34" charset="0"/>
              <a:buNone/>
            </a:pPr>
            <a:r>
              <a:rPr lang="zh-CN" altLang="en-US" dirty="0"/>
              <a:t>单击此处编辑文本</a:t>
            </a:r>
            <a:endParaRPr lang="zh-CN" altLang="en-US" dirty="0"/>
          </a:p>
        </p:txBody>
      </p:sp>
      <p:sp>
        <p:nvSpPr>
          <p:cNvPr id="2" name="标题 1"/>
          <p:cNvSpPr>
            <a:spLocks noGrp="1"/>
          </p:cNvSpPr>
          <p:nvPr>
            <p:ph type="title" idx="13" hasCustomPrompt="1"/>
            <p:custDataLst>
              <p:tags r:id="rId10"/>
            </p:custDataLst>
          </p:nvPr>
        </p:nvSpPr>
        <p:spPr>
          <a:xfrm>
            <a:off x="746284" y="2727484"/>
            <a:ext cx="3269933" cy="879158"/>
          </a:xfrm>
        </p:spPr>
        <p:txBody>
          <a:bodyPr vert="horz" wrap="square" lIns="90170" tIns="46990" rIns="90170" bIns="0" anchor="b" anchorCtr="0">
            <a:normAutofit/>
          </a:bodyPr>
          <a:lstStyle>
            <a:lvl1pPr marL="0" marR="0" indent="0" algn="l" defTabSz="914400" rtl="0" eaLnBrk="1" fontAlgn="auto" latinLnBrk="0" hangingPunct="1">
              <a:lnSpc>
                <a:spcPct val="100000"/>
              </a:lnSpc>
              <a:spcBef>
                <a:spcPct val="0"/>
              </a:spcBef>
              <a:spcAft>
                <a:spcPts val="0"/>
              </a:spcAft>
              <a:buClrTx/>
              <a:buSzPts val="6600"/>
              <a:buFont typeface="Arial" panose="020B0604020202020204" pitchFamily="34" charset="0"/>
              <a:buNone/>
              <a:defRPr sz="6600" b="0" spc="70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email"/>
          <a:stretch>
            <a:fillRect/>
          </a:stretch>
        </p:blipFill>
        <p:spPr>
          <a:xfrm>
            <a:off x="0" y="857250"/>
            <a:ext cx="540068" cy="451316"/>
          </a:xfrm>
          <a:prstGeom prst="rect">
            <a:avLst/>
          </a:prstGeom>
        </p:spPr>
      </p:pic>
      <p:pic>
        <p:nvPicPr>
          <p:cNvPr id="6" name="图片 5"/>
          <p:cNvPicPr/>
          <p:nvPr userDrawn="1">
            <p:custDataLst>
              <p:tags r:id="rId5"/>
            </p:custDataLst>
          </p:nvPr>
        </p:nvPicPr>
        <p:blipFill>
          <a:blip r:embed="rId6" r:link="rId7" cstate="email"/>
          <a:stretch>
            <a:fillRect/>
          </a:stretch>
        </p:blipFill>
        <p:spPr>
          <a:xfrm>
            <a:off x="8603933" y="857250"/>
            <a:ext cx="540068" cy="451316"/>
          </a:xfrm>
          <a:prstGeom prst="rect">
            <a:avLst/>
          </a:prstGeom>
        </p:spPr>
      </p:pic>
      <p:sp>
        <p:nvSpPr>
          <p:cNvPr id="2" name="标题 1"/>
          <p:cNvSpPr>
            <a:spLocks noGrp="1"/>
          </p:cNvSpPr>
          <p:nvPr>
            <p:ph type="title"/>
            <p:custDataLst>
              <p:tags r:id="rId8"/>
            </p:custDataLst>
          </p:nvPr>
        </p:nvSpPr>
        <p:spPr>
          <a:xfrm>
            <a:off x="502412" y="1189673"/>
            <a:ext cx="8139178" cy="331473"/>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a:xfrm>
            <a:off x="659807"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3087000" y="561962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a:xfrm>
            <a:off x="6457950"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Date Placeholder 2"/>
          <p:cNvSpPr>
            <a:spLocks noGrp="1"/>
          </p:cNvSpPr>
          <p:nvPr>
            <p:ph type="dt" sz="half" idx="10"/>
          </p:nvPr>
        </p:nvSpPr>
        <p:spPr/>
        <p:txBody>
          <a:bodyPr/>
          <a:lstStyle/>
          <a:p>
            <a:fld id="{8D25113B-395C-42FA-B140-7DCF6C91292F}"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4C42CB7-FEE7-4327-B191-FA47B234E529}"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219056" y="1085107"/>
            <a:ext cx="8705888" cy="4687787"/>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9" name="图片 8"/>
          <p:cNvPicPr/>
          <p:nvPr userDrawn="1">
            <p:custDataLst>
              <p:tags r:id="rId3"/>
            </p:custDataLst>
          </p:nvPr>
        </p:nvPicPr>
        <p:blipFill>
          <a:blip r:embed="rId4" r:link="rId5" cstate="email"/>
          <a:stretch>
            <a:fillRect/>
          </a:stretch>
        </p:blipFill>
        <p:spPr>
          <a:xfrm>
            <a:off x="0" y="857250"/>
            <a:ext cx="540068" cy="451316"/>
          </a:xfrm>
          <a:prstGeom prst="rect">
            <a:avLst/>
          </a:prstGeom>
        </p:spPr>
      </p:pic>
      <p:pic>
        <p:nvPicPr>
          <p:cNvPr id="8" name="图片 7"/>
          <p:cNvPicPr/>
          <p:nvPr userDrawn="1">
            <p:custDataLst>
              <p:tags r:id="rId6"/>
            </p:custDataLst>
          </p:nvPr>
        </p:nvPicPr>
        <p:blipFill>
          <a:blip r:embed="rId7" r:link="rId8" cstate="email"/>
          <a:stretch>
            <a:fillRect/>
          </a:stretch>
        </p:blipFill>
        <p:spPr>
          <a:xfrm>
            <a:off x="8603933" y="857250"/>
            <a:ext cx="540068" cy="451316"/>
          </a:xfrm>
          <a:prstGeom prst="rect">
            <a:avLst/>
          </a:prstGeom>
        </p:spPr>
      </p:pic>
      <p:sp>
        <p:nvSpPr>
          <p:cNvPr id="2" name="标题 1"/>
          <p:cNvSpPr>
            <a:spLocks noGrp="1"/>
          </p:cNvSpPr>
          <p:nvPr>
            <p:ph type="title" hasCustomPrompt="1"/>
            <p:custDataLst>
              <p:tags r:id="rId9"/>
            </p:custDataLst>
          </p:nvPr>
        </p:nvSpPr>
        <p:spPr>
          <a:xfrm>
            <a:off x="961200" y="1794150"/>
            <a:ext cx="7219800" cy="542700"/>
          </a:xfrm>
        </p:spPr>
        <p:txBody>
          <a:bodyPr wrap="square" anchor="ctr">
            <a:normAutofit/>
          </a:bodyP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0"/>
            </p:custDataLst>
          </p:nvPr>
        </p:nvSpPr>
        <p:spPr>
          <a:xfrm>
            <a:off x="960835" y="2479950"/>
            <a:ext cx="7219950" cy="25839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1"/>
            </p:custDataLst>
          </p:nvPr>
        </p:nvSpPr>
        <p:spPr>
          <a:xfrm>
            <a:off x="659807"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a:xfrm>
            <a:off x="3087000" y="561962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a:xfrm>
            <a:off x="6457950"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857250"/>
            <a:ext cx="3618452" cy="5143500"/>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8" name="图片 7"/>
          <p:cNvPicPr/>
          <p:nvPr userDrawn="1">
            <p:custDataLst>
              <p:tags r:id="rId3"/>
            </p:custDataLst>
          </p:nvPr>
        </p:nvPicPr>
        <p:blipFill>
          <a:blip r:embed="rId4" r:link="rId5" cstate="email"/>
          <a:stretch>
            <a:fillRect/>
          </a:stretch>
        </p:blipFill>
        <p:spPr>
          <a:xfrm>
            <a:off x="8603933" y="857250"/>
            <a:ext cx="540068" cy="451316"/>
          </a:xfrm>
          <a:prstGeom prst="rect">
            <a:avLst/>
          </a:prstGeom>
        </p:spPr>
      </p:pic>
      <p:sp>
        <p:nvSpPr>
          <p:cNvPr id="2" name="标题 1"/>
          <p:cNvSpPr>
            <a:spLocks noGrp="1"/>
          </p:cNvSpPr>
          <p:nvPr>
            <p:ph type="title" hasCustomPrompt="1"/>
            <p:custDataLst>
              <p:tags r:id="rId6"/>
            </p:custDataLst>
          </p:nvPr>
        </p:nvSpPr>
        <p:spPr>
          <a:xfrm>
            <a:off x="437400" y="1435050"/>
            <a:ext cx="2970000" cy="661500"/>
          </a:xfrm>
        </p:spPr>
        <p:txBody>
          <a:bodyPr wrap="square" anchor="ctr" anchorCtr="0">
            <a:normAutofit/>
          </a:bodyPr>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a:xfrm>
            <a:off x="659807"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3087000" y="561962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a:xfrm>
            <a:off x="6457950"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440100" y="2180250"/>
            <a:ext cx="2967300" cy="30699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3825900" y="1434704"/>
            <a:ext cx="4860000" cy="3815953"/>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857250"/>
            <a:ext cx="9144000" cy="1998250"/>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10" name="图片 9"/>
          <p:cNvPicPr/>
          <p:nvPr userDrawn="1">
            <p:custDataLst>
              <p:tags r:id="rId3"/>
            </p:custDataLst>
          </p:nvPr>
        </p:nvPicPr>
        <p:blipFill>
          <a:blip r:embed="rId4" r:link="rId5" cstate="email"/>
          <a:stretch>
            <a:fillRect/>
          </a:stretch>
        </p:blipFill>
        <p:spPr>
          <a:xfrm>
            <a:off x="0" y="857250"/>
            <a:ext cx="540068" cy="451316"/>
          </a:xfrm>
          <a:prstGeom prst="rect">
            <a:avLst/>
          </a:prstGeom>
        </p:spPr>
      </p:pic>
      <p:pic>
        <p:nvPicPr>
          <p:cNvPr id="8" name="图片 7"/>
          <p:cNvPicPr/>
          <p:nvPr userDrawn="1">
            <p:custDataLst>
              <p:tags r:id="rId6"/>
            </p:custDataLst>
          </p:nvPr>
        </p:nvPicPr>
        <p:blipFill>
          <a:blip r:embed="rId7" r:link="rId8" cstate="email"/>
          <a:stretch>
            <a:fillRect/>
          </a:stretch>
        </p:blipFill>
        <p:spPr>
          <a:xfrm>
            <a:off x="8603933" y="857250"/>
            <a:ext cx="540068" cy="451316"/>
          </a:xfrm>
          <a:prstGeom prst="rect">
            <a:avLst/>
          </a:prstGeom>
        </p:spPr>
      </p:pic>
      <p:sp>
        <p:nvSpPr>
          <p:cNvPr id="2" name="标题 1"/>
          <p:cNvSpPr>
            <a:spLocks noGrp="1"/>
          </p:cNvSpPr>
          <p:nvPr>
            <p:ph type="title"/>
            <p:custDataLst>
              <p:tags r:id="rId9"/>
            </p:custDataLst>
          </p:nvPr>
        </p:nvSpPr>
        <p:spPr>
          <a:xfrm>
            <a:off x="459000" y="1443150"/>
            <a:ext cx="8232300" cy="469800"/>
          </a:xfrm>
        </p:spPr>
        <p:txBody>
          <a:bodyPr wrap="square" anchor="ctr">
            <a:normAutofit/>
          </a:bodyP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0"/>
            </p:custDataLst>
          </p:nvPr>
        </p:nvSpPr>
        <p:spPr>
          <a:xfrm>
            <a:off x="659807"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3087000" y="561962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6457950"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459000" y="2101950"/>
            <a:ext cx="8231981" cy="621000"/>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459581" y="2963250"/>
            <a:ext cx="8224200" cy="25731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4628978"/>
            <a:ext cx="9144000" cy="1371772"/>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10" name="图片 9"/>
          <p:cNvPicPr/>
          <p:nvPr userDrawn="1">
            <p:custDataLst>
              <p:tags r:id="rId3"/>
            </p:custDataLst>
          </p:nvPr>
        </p:nvPicPr>
        <p:blipFill>
          <a:blip r:embed="rId4" r:link="rId5" cstate="email"/>
          <a:stretch>
            <a:fillRect/>
          </a:stretch>
        </p:blipFill>
        <p:spPr>
          <a:xfrm>
            <a:off x="0" y="857250"/>
            <a:ext cx="540068" cy="451316"/>
          </a:xfrm>
          <a:prstGeom prst="rect">
            <a:avLst/>
          </a:prstGeom>
        </p:spPr>
      </p:pic>
      <p:pic>
        <p:nvPicPr>
          <p:cNvPr id="8" name="图片 7"/>
          <p:cNvPicPr/>
          <p:nvPr userDrawn="1">
            <p:custDataLst>
              <p:tags r:id="rId6"/>
            </p:custDataLst>
          </p:nvPr>
        </p:nvPicPr>
        <p:blipFill>
          <a:blip r:embed="rId7" r:link="rId8" cstate="email"/>
          <a:stretch>
            <a:fillRect/>
          </a:stretch>
        </p:blipFill>
        <p:spPr>
          <a:xfrm>
            <a:off x="8603933" y="857250"/>
            <a:ext cx="540068" cy="451316"/>
          </a:xfrm>
          <a:prstGeom prst="rect">
            <a:avLst/>
          </a:prstGeom>
        </p:spPr>
      </p:pic>
      <p:sp>
        <p:nvSpPr>
          <p:cNvPr id="2" name="标题 1"/>
          <p:cNvSpPr>
            <a:spLocks noGrp="1"/>
          </p:cNvSpPr>
          <p:nvPr>
            <p:ph type="title"/>
            <p:custDataLst>
              <p:tags r:id="rId9"/>
            </p:custDataLst>
          </p:nvPr>
        </p:nvSpPr>
        <p:spPr>
          <a:xfrm>
            <a:off x="453600" y="1359450"/>
            <a:ext cx="8232300" cy="423900"/>
          </a:xfrm>
        </p:spPr>
        <p:txBody>
          <a:bodyPr wrap="square" anchor="ctr" anchorCtr="0">
            <a:normAutofit/>
          </a:bodyPr>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a:xfrm>
            <a:off x="659807"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3087000" y="561962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6457950"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453628" y="2118150"/>
            <a:ext cx="8243100" cy="24084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445500" y="4742550"/>
            <a:ext cx="8251200" cy="7587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userDrawn="1">
            <p:custDataLst>
              <p:tags r:id="rId2"/>
            </p:custDataLst>
          </p:nvPr>
        </p:nvSpPr>
        <p:spPr>
          <a:xfrm>
            <a:off x="0" y="857250"/>
            <a:ext cx="9144000" cy="685800"/>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12" name="图片 11"/>
          <p:cNvPicPr/>
          <p:nvPr userDrawn="1">
            <p:custDataLst>
              <p:tags r:id="rId3"/>
            </p:custDataLst>
          </p:nvPr>
        </p:nvPicPr>
        <p:blipFill>
          <a:blip r:embed="rId4" r:link="rId5" cstate="email"/>
          <a:stretch>
            <a:fillRect/>
          </a:stretch>
        </p:blipFill>
        <p:spPr>
          <a:xfrm>
            <a:off x="8603933" y="5549435"/>
            <a:ext cx="540068" cy="451316"/>
          </a:xfrm>
          <a:prstGeom prst="rect">
            <a:avLst/>
          </a:prstGeom>
        </p:spPr>
      </p:pic>
      <p:pic>
        <p:nvPicPr>
          <p:cNvPr id="10" name="图片 9"/>
          <p:cNvPicPr/>
          <p:nvPr userDrawn="1">
            <p:custDataLst>
              <p:tags r:id="rId6"/>
            </p:custDataLst>
          </p:nvPr>
        </p:nvPicPr>
        <p:blipFill>
          <a:blip r:embed="rId7" r:link="rId8" cstate="email"/>
          <a:stretch>
            <a:fillRect/>
          </a:stretch>
        </p:blipFill>
        <p:spPr>
          <a:xfrm>
            <a:off x="0" y="5549435"/>
            <a:ext cx="540068" cy="451316"/>
          </a:xfrm>
          <a:prstGeom prst="rect">
            <a:avLst/>
          </a:prstGeom>
        </p:spPr>
      </p:pic>
      <p:sp>
        <p:nvSpPr>
          <p:cNvPr id="2" name="标题 1"/>
          <p:cNvSpPr>
            <a:spLocks noGrp="1"/>
          </p:cNvSpPr>
          <p:nvPr>
            <p:ph type="title"/>
            <p:custDataLst>
              <p:tags r:id="rId9"/>
            </p:custDataLst>
          </p:nvPr>
        </p:nvSpPr>
        <p:spPr>
          <a:xfrm>
            <a:off x="434700" y="1035450"/>
            <a:ext cx="8278200" cy="331473"/>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a:xfrm>
            <a:off x="659807"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3087000" y="561962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6457950"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434700" y="2104650"/>
            <a:ext cx="4006800" cy="21708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4681800" y="2104650"/>
            <a:ext cx="4025700" cy="21708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429300" y="4469850"/>
            <a:ext cx="4006800" cy="5859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4689900" y="4467150"/>
            <a:ext cx="4025700" cy="5859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1572518"/>
            <a:ext cx="9144000" cy="3712964"/>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9" name="图片 8"/>
          <p:cNvPicPr/>
          <p:nvPr userDrawn="1">
            <p:custDataLst>
              <p:tags r:id="rId3"/>
            </p:custDataLst>
          </p:nvPr>
        </p:nvPicPr>
        <p:blipFill>
          <a:blip r:embed="rId4" r:link="rId5" cstate="email"/>
          <a:stretch>
            <a:fillRect/>
          </a:stretch>
        </p:blipFill>
        <p:spPr>
          <a:xfrm>
            <a:off x="7928848" y="4985291"/>
            <a:ext cx="1215152" cy="1015459"/>
          </a:xfrm>
          <a:prstGeom prst="rect">
            <a:avLst/>
          </a:prstGeom>
        </p:spPr>
      </p:pic>
      <p:pic>
        <p:nvPicPr>
          <p:cNvPr id="8" name="图片 7"/>
          <p:cNvPicPr/>
          <p:nvPr userDrawn="1">
            <p:custDataLst>
              <p:tags r:id="rId6"/>
            </p:custDataLst>
          </p:nvPr>
        </p:nvPicPr>
        <p:blipFill>
          <a:blip r:embed="rId7" r:link="rId8" cstate="email"/>
          <a:stretch>
            <a:fillRect/>
          </a:stretch>
        </p:blipFill>
        <p:spPr>
          <a:xfrm>
            <a:off x="0" y="4985291"/>
            <a:ext cx="1215152" cy="1015459"/>
          </a:xfrm>
          <a:prstGeom prst="rect">
            <a:avLst/>
          </a:prstGeom>
        </p:spPr>
      </p:pic>
      <p:sp>
        <p:nvSpPr>
          <p:cNvPr id="2" name="标题 1"/>
          <p:cNvSpPr>
            <a:spLocks noGrp="1"/>
          </p:cNvSpPr>
          <p:nvPr>
            <p:ph type="title" hasCustomPrompt="1"/>
            <p:custDataLst>
              <p:tags r:id="rId9"/>
            </p:custDataLst>
          </p:nvPr>
        </p:nvSpPr>
        <p:spPr>
          <a:xfrm>
            <a:off x="1142100" y="1861650"/>
            <a:ext cx="6858000" cy="1790100"/>
          </a:xfrm>
        </p:spPr>
        <p:txBody>
          <a:bodyPr wrap="square" anchor="b">
            <a:normAutofit/>
          </a:bodyPr>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a:xfrm>
            <a:off x="659807"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3087000" y="561962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6457950" y="561962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141810" y="3754350"/>
            <a:ext cx="6858000" cy="1242000"/>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8"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9"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0"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1" name="Freeform 10"/>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Date Placeholder 1"/>
          <p:cNvSpPr>
            <a:spLocks noGrp="1"/>
          </p:cNvSpPr>
          <p:nvPr>
            <p:ph type="dt" sz="half" idx="10"/>
          </p:nvPr>
        </p:nvSpPr>
        <p:spPr/>
        <p:txBody>
          <a:bodyPr/>
          <a:lstStyle/>
          <a:p>
            <a:fld id="{8D25113B-395C-42FA-B140-7DCF6C91292F}"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4C42CB7-FEE7-4327-B191-FA47B234E52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D25113B-395C-42FA-B140-7DCF6C91292F}"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4C42CB7-FEE7-4327-B191-FA47B234E529}" type="slidenum">
              <a:rPr lang="zh-CN" altLang="en-US" smtClean="0"/>
            </a:fld>
            <a:endParaRPr lang="zh-CN" alt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26"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27"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28"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29" name="Freeform 28"/>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1"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2"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3"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4" name="Freeform 10"/>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zh-CN" altLang="en-US" smtClean="0"/>
              <a:t>单击此处编辑母版标题样式</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8D25113B-395C-42FA-B140-7DCF6C91292F}"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4C42CB7-FEE7-4327-B191-FA47B234E529}" type="slidenum">
              <a:rPr lang="zh-CN" altLang="en-US" smtClean="0"/>
            </a:fld>
            <a:endParaRPr lang="zh-CN" alt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163.xml"/><Relationship Id="rId23" Type="http://schemas.openxmlformats.org/officeDocument/2006/relationships/tags" Target="../tags/tag162.xml"/><Relationship Id="rId22" Type="http://schemas.openxmlformats.org/officeDocument/2006/relationships/tags" Target="../tags/tag161.xml"/><Relationship Id="rId21" Type="http://schemas.openxmlformats.org/officeDocument/2006/relationships/tags" Target="../tags/tag160.xml"/><Relationship Id="rId20" Type="http://schemas.openxmlformats.org/officeDocument/2006/relationships/tags" Target="../tags/tag159.xml"/><Relationship Id="rId2" Type="http://schemas.openxmlformats.org/officeDocument/2006/relationships/slideLayout" Target="../slideLayouts/slideLayout13.xml"/><Relationship Id="rId19" Type="http://schemas.openxmlformats.org/officeDocument/2006/relationships/tags" Target="../tags/tag158.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5" Type="http://schemas.openxmlformats.org/officeDocument/2006/relationships/theme" Target="../theme/theme3.xml"/><Relationship Id="rId24" Type="http://schemas.openxmlformats.org/officeDocument/2006/relationships/tags" Target="../tags/tag303.xml"/><Relationship Id="rId23" Type="http://schemas.openxmlformats.org/officeDocument/2006/relationships/tags" Target="../tags/tag302.xml"/><Relationship Id="rId22" Type="http://schemas.openxmlformats.org/officeDocument/2006/relationships/tags" Target="../tags/tag301.xml"/><Relationship Id="rId21" Type="http://schemas.openxmlformats.org/officeDocument/2006/relationships/tags" Target="../tags/tag300.xml"/><Relationship Id="rId20" Type="http://schemas.openxmlformats.org/officeDocument/2006/relationships/tags" Target="../tags/tag299.xml"/><Relationship Id="rId2" Type="http://schemas.openxmlformats.org/officeDocument/2006/relationships/slideLayout" Target="../slideLayouts/slideLayout31.xml"/><Relationship Id="rId19" Type="http://schemas.openxmlformats.org/officeDocument/2006/relationships/tags" Target="../tags/tag298.xml"/><Relationship Id="rId18" Type="http://schemas.openxmlformats.org/officeDocument/2006/relationships/slideLayout" Target="../slideLayouts/slideLayout47.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6.xml"/><Relationship Id="rId8" Type="http://schemas.openxmlformats.org/officeDocument/2006/relationships/slideLayout" Target="../slideLayouts/slideLayout55.xml"/><Relationship Id="rId7" Type="http://schemas.openxmlformats.org/officeDocument/2006/relationships/slideLayout" Target="../slideLayouts/slideLayout54.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3" Type="http://schemas.openxmlformats.org/officeDocument/2006/relationships/slideLayout" Target="../slideLayouts/slideLayout50.xml"/><Relationship Id="rId25" Type="http://schemas.openxmlformats.org/officeDocument/2006/relationships/theme" Target="../theme/theme4.xml"/><Relationship Id="rId24" Type="http://schemas.openxmlformats.org/officeDocument/2006/relationships/tags" Target="../tags/tag443.xml"/><Relationship Id="rId23" Type="http://schemas.openxmlformats.org/officeDocument/2006/relationships/tags" Target="../tags/tag442.xml"/><Relationship Id="rId22" Type="http://schemas.openxmlformats.org/officeDocument/2006/relationships/tags" Target="../tags/tag441.xml"/><Relationship Id="rId21" Type="http://schemas.openxmlformats.org/officeDocument/2006/relationships/tags" Target="../tags/tag440.xml"/><Relationship Id="rId20" Type="http://schemas.openxmlformats.org/officeDocument/2006/relationships/tags" Target="../tags/tag439.xml"/><Relationship Id="rId2" Type="http://schemas.openxmlformats.org/officeDocument/2006/relationships/slideLayout" Target="../slideLayouts/slideLayout49.xml"/><Relationship Id="rId19" Type="http://schemas.openxmlformats.org/officeDocument/2006/relationships/tags" Target="../tags/tag438.xml"/><Relationship Id="rId18" Type="http://schemas.openxmlformats.org/officeDocument/2006/relationships/slideLayout" Target="../slideLayouts/slideLayout65.xml"/><Relationship Id="rId17" Type="http://schemas.openxmlformats.org/officeDocument/2006/relationships/slideLayout" Target="../slideLayouts/slideLayout64.xml"/><Relationship Id="rId16" Type="http://schemas.openxmlformats.org/officeDocument/2006/relationships/slideLayout" Target="../slideLayouts/slideLayout63.xml"/><Relationship Id="rId15" Type="http://schemas.openxmlformats.org/officeDocument/2006/relationships/slideLayout" Target="../slideLayouts/slideLayout62.xml"/><Relationship Id="rId14" Type="http://schemas.openxmlformats.org/officeDocument/2006/relationships/slideLayout" Target="../slideLayouts/slideLayout61.xml"/><Relationship Id="rId13" Type="http://schemas.openxmlformats.org/officeDocument/2006/relationships/slideLayout" Target="../slideLayouts/slideLayout60.xml"/><Relationship Id="rId12" Type="http://schemas.openxmlformats.org/officeDocument/2006/relationships/slideLayout" Target="../slideLayouts/slideLayout59.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8"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9"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20"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21" name="Freeform 10"/>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8D25113B-395C-42FA-B140-7DCF6C91292F}" type="datetimeFigureOut">
              <a:rPr lang="zh-CN" altLang="en-US" smtClean="0"/>
            </a:fld>
            <a:endParaRPr lang="zh-CN" alt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zh-CN" alt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04C42CB7-FEE7-4327-B191-FA47B234E529}" type="slidenum">
              <a:rPr lang="zh-CN" altLang="en-US" smtClean="0"/>
            </a:fld>
            <a:endParaRPr lang="zh-CN" alt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anose="05050102010706020507" pitchFamily="18" charset="2"/>
        <a:buChar char=""/>
        <a:defRPr sz="2400" kern="1200">
          <a:solidFill>
            <a:schemeClr val="tx2"/>
          </a:solidFill>
          <a:latin typeface="+mn-lt"/>
          <a:ea typeface="+mn-ea"/>
          <a:cs typeface="+mn-cs"/>
        </a:defRPr>
      </a:lvl1pPr>
      <a:lvl2pPr marL="576580" indent="-274320" algn="l" defTabSz="914400" rtl="0" eaLnBrk="1" latinLnBrk="0" hangingPunct="1">
        <a:spcBef>
          <a:spcPct val="20000"/>
        </a:spcBef>
        <a:buClr>
          <a:schemeClr val="accent1"/>
        </a:buClr>
        <a:buSzPct val="100000"/>
        <a:buFont typeface="Symbol" panose="05050102010706020507" pitchFamily="18" charset="2"/>
        <a:buChar char=""/>
        <a:defRPr sz="2200" kern="1200">
          <a:solidFill>
            <a:schemeClr val="tx2"/>
          </a:solidFill>
          <a:latin typeface="+mn-lt"/>
          <a:ea typeface="+mn-ea"/>
          <a:cs typeface="+mn-cs"/>
        </a:defRPr>
      </a:lvl2pPr>
      <a:lvl3pPr marL="855980" indent="-228600" algn="l" defTabSz="914400" rtl="0" eaLnBrk="1" latinLnBrk="0" hangingPunct="1">
        <a:spcBef>
          <a:spcPct val="20000"/>
        </a:spcBef>
        <a:buClr>
          <a:schemeClr val="accent1"/>
        </a:buClr>
        <a:buSzPct val="100000"/>
        <a:buFont typeface="Symbol" panose="05050102010706020507"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anose="05050102010706020507"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anose="05050102010706020507"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502412" y="443230"/>
            <a:ext cx="8139178" cy="441964"/>
          </a:xfrm>
          <a:prstGeom prst="rect">
            <a:avLst/>
          </a:prstGeom>
        </p:spPr>
        <p:txBody>
          <a:bodyPr vert="horz" lIns="90170" tIns="46990" rIns="90170" bIns="4699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502412" y="961398"/>
            <a:ext cx="8139178" cy="5388907"/>
          </a:xfrm>
          <a:prstGeom prst="rect">
            <a:avLst/>
          </a:prstGeom>
        </p:spPr>
        <p:txBody>
          <a:bodyPr vert="horz"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59807" y="6349833"/>
            <a:ext cx="2025000" cy="316800"/>
          </a:xfrm>
          <a:prstGeom prst="rect">
            <a:avLst/>
          </a:prstGeom>
        </p:spPr>
        <p:txBody>
          <a:bodyPr vert="horz"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3087000" y="6349833"/>
            <a:ext cx="2970000" cy="316800"/>
          </a:xfrm>
          <a:prstGeom prst="rect">
            <a:avLst/>
          </a:prstGeom>
        </p:spPr>
        <p:txBody>
          <a:bodyPr vert="horz"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6457950" y="6349833"/>
            <a:ext cx="2025000" cy="316800"/>
          </a:xfrm>
          <a:prstGeom prst="rect">
            <a:avLst/>
          </a:prstGeom>
        </p:spPr>
        <p:txBody>
          <a:bodyPr vert="horz"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fontAlgn="auto" latinLnBrk="0" hangingPunct="1">
        <a:lnSpc>
          <a:spcPct val="100000"/>
        </a:lnSpc>
        <a:spcBef>
          <a:spcPct val="0"/>
        </a:spcBef>
        <a:buNone/>
        <a:defRPr sz="2400" b="0" u="none" strike="noStrike" kern="1200" cap="none" spc="200" normalizeH="0" baseline="0">
          <a:solidFill>
            <a:schemeClr val="tx1"/>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502412" y="443230"/>
            <a:ext cx="8139178"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502412" y="961398"/>
            <a:ext cx="8139178"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59807" y="6349833"/>
            <a:ext cx="2025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3087000" y="6349833"/>
            <a:ext cx="297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6457950" y="6349833"/>
            <a:ext cx="2025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502412" y="1189673"/>
            <a:ext cx="8139178" cy="331473"/>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502412" y="1578299"/>
            <a:ext cx="8139178" cy="4041680"/>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59807" y="5619625"/>
            <a:ext cx="2025000" cy="2376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3087000" y="5619625"/>
            <a:ext cx="2970000" cy="2376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6457950" y="5619625"/>
            <a:ext cx="2025000" cy="2376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49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tags" Target="../tags/tag491.xml"/><Relationship Id="rId3" Type="http://schemas.openxmlformats.org/officeDocument/2006/relationships/image" Target="../media/image19.png"/><Relationship Id="rId2" Type="http://schemas.openxmlformats.org/officeDocument/2006/relationships/tags" Target="../tags/tag490.xml"/><Relationship Id="rId1" Type="http://schemas.openxmlformats.org/officeDocument/2006/relationships/tags" Target="../tags/tag48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94.xml"/><Relationship Id="rId1" Type="http://schemas.openxmlformats.org/officeDocument/2006/relationships/tags" Target="../tags/tag493.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498.xml"/><Relationship Id="rId4" Type="http://schemas.openxmlformats.org/officeDocument/2006/relationships/image" Target="../media/image22.jpeg"/><Relationship Id="rId3" Type="http://schemas.openxmlformats.org/officeDocument/2006/relationships/tags" Target="../tags/tag497.xml"/><Relationship Id="rId2" Type="http://schemas.openxmlformats.org/officeDocument/2006/relationships/tags" Target="../tags/tag496.xml"/><Relationship Id="rId1" Type="http://schemas.openxmlformats.org/officeDocument/2006/relationships/tags" Target="../tags/tag495.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502.xml"/><Relationship Id="rId4" Type="http://schemas.openxmlformats.org/officeDocument/2006/relationships/tags" Target="../tags/tag501.xml"/><Relationship Id="rId3" Type="http://schemas.openxmlformats.org/officeDocument/2006/relationships/tags" Target="../tags/tag500.xml"/><Relationship Id="rId2" Type="http://schemas.openxmlformats.org/officeDocument/2006/relationships/image" Target="../media/image23.jpeg"/><Relationship Id="rId1" Type="http://schemas.openxmlformats.org/officeDocument/2006/relationships/tags" Target="../tags/tag499.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505.xml"/><Relationship Id="rId2" Type="http://schemas.openxmlformats.org/officeDocument/2006/relationships/tags" Target="../tags/tag504.xml"/><Relationship Id="rId1" Type="http://schemas.openxmlformats.org/officeDocument/2006/relationships/tags" Target="../tags/tag503.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510.xml"/><Relationship Id="rId5" Type="http://schemas.openxmlformats.org/officeDocument/2006/relationships/tags" Target="../tags/tag509.xml"/><Relationship Id="rId4" Type="http://schemas.openxmlformats.org/officeDocument/2006/relationships/tags" Target="../tags/tag508.xml"/><Relationship Id="rId3" Type="http://schemas.openxmlformats.org/officeDocument/2006/relationships/image" Target="../media/image24.jpeg"/><Relationship Id="rId2" Type="http://schemas.openxmlformats.org/officeDocument/2006/relationships/tags" Target="../tags/tag507.xml"/><Relationship Id="rId1" Type="http://schemas.openxmlformats.org/officeDocument/2006/relationships/tags" Target="../tags/tag506.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515.xml"/><Relationship Id="rId5" Type="http://schemas.openxmlformats.org/officeDocument/2006/relationships/tags" Target="../tags/tag514.xml"/><Relationship Id="rId4" Type="http://schemas.openxmlformats.org/officeDocument/2006/relationships/tags" Target="../tags/tag513.xml"/><Relationship Id="rId3" Type="http://schemas.openxmlformats.org/officeDocument/2006/relationships/image" Target="../media/image25.jpeg"/><Relationship Id="rId2" Type="http://schemas.openxmlformats.org/officeDocument/2006/relationships/tags" Target="../tags/tag512.xml"/><Relationship Id="rId1" Type="http://schemas.openxmlformats.org/officeDocument/2006/relationships/tags" Target="../tags/tag511.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518.xml"/><Relationship Id="rId2" Type="http://schemas.openxmlformats.org/officeDocument/2006/relationships/tags" Target="../tags/tag517.xml"/><Relationship Id="rId1" Type="http://schemas.openxmlformats.org/officeDocument/2006/relationships/tags" Target="../tags/tag516.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521.xml"/><Relationship Id="rId3" Type="http://schemas.openxmlformats.org/officeDocument/2006/relationships/tags" Target="../tags/tag520.xml"/><Relationship Id="rId2" Type="http://schemas.openxmlformats.org/officeDocument/2006/relationships/image" Target="../media/image26.jpeg"/><Relationship Id="rId1" Type="http://schemas.openxmlformats.org/officeDocument/2006/relationships/tags" Target="../tags/tag519.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tags" Target="../tags/tag525.xml"/><Relationship Id="rId4" Type="http://schemas.openxmlformats.org/officeDocument/2006/relationships/tags" Target="../tags/tag524.xml"/><Relationship Id="rId3" Type="http://schemas.openxmlformats.org/officeDocument/2006/relationships/tags" Target="../tags/tag523.xml"/><Relationship Id="rId2" Type="http://schemas.openxmlformats.org/officeDocument/2006/relationships/image" Target="../media/image27.png"/><Relationship Id="rId1" Type="http://schemas.openxmlformats.org/officeDocument/2006/relationships/tags" Target="../tags/tag522.xml"/></Relationships>
</file>

<file path=ppt/slides/_rels/slide2.xml.rels><?xml version="1.0" encoding="UTF-8" standalone="yes"?>
<Relationships xmlns="http://schemas.openxmlformats.org/package/2006/relationships"><Relationship Id="rId9" Type="http://schemas.openxmlformats.org/officeDocument/2006/relationships/tags" Target="../tags/tag455.xml"/><Relationship Id="rId8" Type="http://schemas.openxmlformats.org/officeDocument/2006/relationships/tags" Target="../tags/tag454.xml"/><Relationship Id="rId7" Type="http://schemas.openxmlformats.org/officeDocument/2006/relationships/tags" Target="../tags/tag453.xml"/><Relationship Id="rId6" Type="http://schemas.openxmlformats.org/officeDocument/2006/relationships/tags" Target="../tags/tag452.xml"/><Relationship Id="rId5" Type="http://schemas.openxmlformats.org/officeDocument/2006/relationships/tags" Target="../tags/tag451.xml"/><Relationship Id="rId4" Type="http://schemas.openxmlformats.org/officeDocument/2006/relationships/tags" Target="../tags/tag450.xml"/><Relationship Id="rId3" Type="http://schemas.openxmlformats.org/officeDocument/2006/relationships/tags" Target="../tags/tag449.xml"/><Relationship Id="rId22" Type="http://schemas.openxmlformats.org/officeDocument/2006/relationships/notesSlide" Target="../notesSlides/notesSlide1.xml"/><Relationship Id="rId21" Type="http://schemas.openxmlformats.org/officeDocument/2006/relationships/slideLayout" Target="../slideLayouts/slideLayout35.xml"/><Relationship Id="rId20" Type="http://schemas.openxmlformats.org/officeDocument/2006/relationships/tags" Target="../tags/tag466.xml"/><Relationship Id="rId2" Type="http://schemas.openxmlformats.org/officeDocument/2006/relationships/tags" Target="../tags/tag448.xml"/><Relationship Id="rId19" Type="http://schemas.openxmlformats.org/officeDocument/2006/relationships/tags" Target="../tags/tag465.xml"/><Relationship Id="rId18" Type="http://schemas.openxmlformats.org/officeDocument/2006/relationships/tags" Target="../tags/tag464.xml"/><Relationship Id="rId17" Type="http://schemas.openxmlformats.org/officeDocument/2006/relationships/tags" Target="../tags/tag463.xml"/><Relationship Id="rId16" Type="http://schemas.openxmlformats.org/officeDocument/2006/relationships/tags" Target="../tags/tag462.xml"/><Relationship Id="rId15" Type="http://schemas.openxmlformats.org/officeDocument/2006/relationships/tags" Target="../tags/tag461.xml"/><Relationship Id="rId14" Type="http://schemas.openxmlformats.org/officeDocument/2006/relationships/tags" Target="../tags/tag460.xml"/><Relationship Id="rId13" Type="http://schemas.openxmlformats.org/officeDocument/2006/relationships/tags" Target="../tags/tag459.xml"/><Relationship Id="rId12" Type="http://schemas.openxmlformats.org/officeDocument/2006/relationships/tags" Target="../tags/tag458.xml"/><Relationship Id="rId11" Type="http://schemas.openxmlformats.org/officeDocument/2006/relationships/tags" Target="../tags/tag457.xml"/><Relationship Id="rId10" Type="http://schemas.openxmlformats.org/officeDocument/2006/relationships/tags" Target="../tags/tag456.xml"/><Relationship Id="rId1" Type="http://schemas.openxmlformats.org/officeDocument/2006/relationships/tags" Target="../tags/tag447.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528.xml"/><Relationship Id="rId2" Type="http://schemas.openxmlformats.org/officeDocument/2006/relationships/tags" Target="../tags/tag527.xml"/><Relationship Id="rId1" Type="http://schemas.openxmlformats.org/officeDocument/2006/relationships/tags" Target="../tags/tag526.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531.xml"/><Relationship Id="rId2" Type="http://schemas.openxmlformats.org/officeDocument/2006/relationships/tags" Target="../tags/tag530.xml"/><Relationship Id="rId1" Type="http://schemas.openxmlformats.org/officeDocument/2006/relationships/tags" Target="../tags/tag529.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tags" Target="../tags/tag534.xml"/><Relationship Id="rId2" Type="http://schemas.openxmlformats.org/officeDocument/2006/relationships/tags" Target="../tags/tag533.xml"/><Relationship Id="rId1" Type="http://schemas.openxmlformats.org/officeDocument/2006/relationships/tags" Target="../tags/tag532.xml"/></Relationships>
</file>

<file path=ppt/slides/_rels/slide23.xml.rels><?xml version="1.0" encoding="UTF-8" standalone="yes"?>
<Relationships xmlns="http://schemas.openxmlformats.org/package/2006/relationships"><Relationship Id="rId9" Type="http://schemas.openxmlformats.org/officeDocument/2006/relationships/tags" Target="../tags/tag541.xml"/><Relationship Id="rId8" Type="http://schemas.openxmlformats.org/officeDocument/2006/relationships/tags" Target="../tags/tag540.xml"/><Relationship Id="rId7" Type="http://schemas.openxmlformats.org/officeDocument/2006/relationships/tags" Target="../tags/tag539.xml"/><Relationship Id="rId6" Type="http://schemas.openxmlformats.org/officeDocument/2006/relationships/image" Target="../media/image29.jpeg"/><Relationship Id="rId5" Type="http://schemas.openxmlformats.org/officeDocument/2006/relationships/tags" Target="../tags/tag538.xml"/><Relationship Id="rId4" Type="http://schemas.openxmlformats.org/officeDocument/2006/relationships/image" Target="../media/image28.jpeg"/><Relationship Id="rId3" Type="http://schemas.openxmlformats.org/officeDocument/2006/relationships/tags" Target="../tags/tag537.xml"/><Relationship Id="rId2" Type="http://schemas.openxmlformats.org/officeDocument/2006/relationships/tags" Target="../tags/tag536.xml"/><Relationship Id="rId11" Type="http://schemas.openxmlformats.org/officeDocument/2006/relationships/notesSlide" Target="../notesSlides/notesSlide4.xml"/><Relationship Id="rId10" Type="http://schemas.openxmlformats.org/officeDocument/2006/relationships/slideLayout" Target="../slideLayouts/slideLayout7.xml"/><Relationship Id="rId1" Type="http://schemas.openxmlformats.org/officeDocument/2006/relationships/tags" Target="../tags/tag535.xml"/></Relationships>
</file>

<file path=ppt/slides/_rels/slide24.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tags" Target="../tags/tag547.xml"/><Relationship Id="rId7" Type="http://schemas.openxmlformats.org/officeDocument/2006/relationships/image" Target="../media/image31.png"/><Relationship Id="rId6" Type="http://schemas.openxmlformats.org/officeDocument/2006/relationships/tags" Target="../tags/tag546.xml"/><Relationship Id="rId5" Type="http://schemas.openxmlformats.org/officeDocument/2006/relationships/image" Target="../media/image30.png"/><Relationship Id="rId4" Type="http://schemas.openxmlformats.org/officeDocument/2006/relationships/tags" Target="../tags/tag545.xml"/><Relationship Id="rId3" Type="http://schemas.openxmlformats.org/officeDocument/2006/relationships/tags" Target="../tags/tag544.xml"/><Relationship Id="rId2" Type="http://schemas.openxmlformats.org/officeDocument/2006/relationships/tags" Target="../tags/tag543.xml"/><Relationship Id="rId16" Type="http://schemas.openxmlformats.org/officeDocument/2006/relationships/slideLayout" Target="../slideLayouts/slideLayout7.xml"/><Relationship Id="rId15" Type="http://schemas.openxmlformats.org/officeDocument/2006/relationships/tags" Target="../tags/tag551.xml"/><Relationship Id="rId14" Type="http://schemas.openxmlformats.org/officeDocument/2006/relationships/tags" Target="../tags/tag550.xml"/><Relationship Id="rId13" Type="http://schemas.openxmlformats.org/officeDocument/2006/relationships/image" Target="../media/image34.png"/><Relationship Id="rId12" Type="http://schemas.openxmlformats.org/officeDocument/2006/relationships/tags" Target="../tags/tag549.xml"/><Relationship Id="rId11" Type="http://schemas.openxmlformats.org/officeDocument/2006/relationships/image" Target="../media/image33.png"/><Relationship Id="rId10" Type="http://schemas.openxmlformats.org/officeDocument/2006/relationships/tags" Target="../tags/tag548.xml"/><Relationship Id="rId1" Type="http://schemas.openxmlformats.org/officeDocument/2006/relationships/tags" Target="../tags/tag542.xml"/></Relationships>
</file>

<file path=ppt/slides/_rels/slide25.xml.rels><?xml version="1.0" encoding="UTF-8" standalone="yes"?>
<Relationships xmlns="http://schemas.openxmlformats.org/package/2006/relationships"><Relationship Id="rId9" Type="http://schemas.openxmlformats.org/officeDocument/2006/relationships/tags" Target="../tags/tag555.xml"/><Relationship Id="rId8" Type="http://schemas.openxmlformats.org/officeDocument/2006/relationships/image" Target="../media/image38.jpeg"/><Relationship Id="rId7" Type="http://schemas.openxmlformats.org/officeDocument/2006/relationships/image" Target="../media/image37.jpeg"/><Relationship Id="rId6" Type="http://schemas.openxmlformats.org/officeDocument/2006/relationships/image" Target="../media/image36.png"/><Relationship Id="rId5" Type="http://schemas.openxmlformats.org/officeDocument/2006/relationships/tags" Target="../tags/tag554.xml"/><Relationship Id="rId4" Type="http://schemas.openxmlformats.org/officeDocument/2006/relationships/image" Target="../media/image35.png"/><Relationship Id="rId3" Type="http://schemas.openxmlformats.org/officeDocument/2006/relationships/tags" Target="../tags/tag553.xml"/><Relationship Id="rId2" Type="http://schemas.openxmlformats.org/officeDocument/2006/relationships/image" Target="../media/image30.png"/><Relationship Id="rId11" Type="http://schemas.openxmlformats.org/officeDocument/2006/relationships/notesSlide" Target="../notesSlides/notesSlide5.xml"/><Relationship Id="rId10" Type="http://schemas.openxmlformats.org/officeDocument/2006/relationships/slideLayout" Target="../slideLayouts/slideLayout7.xml"/><Relationship Id="rId1" Type="http://schemas.openxmlformats.org/officeDocument/2006/relationships/tags" Target="../tags/tag552.xml"/></Relationships>
</file>

<file path=ppt/slides/_rels/slide26.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7.xml"/><Relationship Id="rId7" Type="http://schemas.openxmlformats.org/officeDocument/2006/relationships/tags" Target="../tags/tag557.xml"/><Relationship Id="rId6" Type="http://schemas.openxmlformats.org/officeDocument/2006/relationships/image" Target="../media/image42.jpeg"/><Relationship Id="rId5" Type="http://schemas.openxmlformats.org/officeDocument/2006/relationships/image" Target="../media/image21.jpeg"/><Relationship Id="rId4" Type="http://schemas.openxmlformats.org/officeDocument/2006/relationships/tags" Target="../tags/tag556.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7.xml"/><Relationship Id="rId7" Type="http://schemas.openxmlformats.org/officeDocument/2006/relationships/tags" Target="../tags/tag560.xml"/><Relationship Id="rId6" Type="http://schemas.openxmlformats.org/officeDocument/2006/relationships/image" Target="../media/image46.png"/><Relationship Id="rId5" Type="http://schemas.openxmlformats.org/officeDocument/2006/relationships/tags" Target="../tags/tag559.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tags" Target="../tags/tag558.xml"/></Relationships>
</file>

<file path=ppt/slides/_rels/slide28.xml.rels><?xml version="1.0" encoding="UTF-8" standalone="yes"?>
<Relationships xmlns="http://schemas.openxmlformats.org/package/2006/relationships"><Relationship Id="rId9" Type="http://schemas.openxmlformats.org/officeDocument/2006/relationships/tags" Target="../tags/tag565.xml"/><Relationship Id="rId8" Type="http://schemas.openxmlformats.org/officeDocument/2006/relationships/image" Target="../media/image50.png"/><Relationship Id="rId7" Type="http://schemas.openxmlformats.org/officeDocument/2006/relationships/tags" Target="../tags/tag564.xml"/><Relationship Id="rId6" Type="http://schemas.openxmlformats.org/officeDocument/2006/relationships/image" Target="../media/image49.png"/><Relationship Id="rId5" Type="http://schemas.openxmlformats.org/officeDocument/2006/relationships/tags" Target="../tags/tag563.xml"/><Relationship Id="rId4" Type="http://schemas.openxmlformats.org/officeDocument/2006/relationships/image" Target="../media/image48.png"/><Relationship Id="rId3" Type="http://schemas.openxmlformats.org/officeDocument/2006/relationships/tags" Target="../tags/tag562.xml"/><Relationship Id="rId2" Type="http://schemas.openxmlformats.org/officeDocument/2006/relationships/image" Target="../media/image47.png"/><Relationship Id="rId14" Type="http://schemas.openxmlformats.org/officeDocument/2006/relationships/notesSlide" Target="../notesSlides/notesSlide8.xml"/><Relationship Id="rId13" Type="http://schemas.openxmlformats.org/officeDocument/2006/relationships/slideLayout" Target="../slideLayouts/slideLayout7.xml"/><Relationship Id="rId12" Type="http://schemas.openxmlformats.org/officeDocument/2006/relationships/tags" Target="../tags/tag567.xml"/><Relationship Id="rId11" Type="http://schemas.openxmlformats.org/officeDocument/2006/relationships/image" Target="../media/image51.png"/><Relationship Id="rId10" Type="http://schemas.openxmlformats.org/officeDocument/2006/relationships/tags" Target="../tags/tag566.xml"/><Relationship Id="rId1" Type="http://schemas.openxmlformats.org/officeDocument/2006/relationships/tags" Target="../tags/tag561.xml"/></Relationships>
</file>

<file path=ppt/slides/_rels/slide29.xml.rels><?xml version="1.0" encoding="UTF-8" standalone="yes"?>
<Relationships xmlns="http://schemas.openxmlformats.org/package/2006/relationships"><Relationship Id="rId9" Type="http://schemas.openxmlformats.org/officeDocument/2006/relationships/tags" Target="../tags/tag572.xml"/><Relationship Id="rId8" Type="http://schemas.openxmlformats.org/officeDocument/2006/relationships/image" Target="../media/image55.png"/><Relationship Id="rId7" Type="http://schemas.openxmlformats.org/officeDocument/2006/relationships/tags" Target="../tags/tag571.xml"/><Relationship Id="rId6" Type="http://schemas.openxmlformats.org/officeDocument/2006/relationships/image" Target="../media/image54.jpeg"/><Relationship Id="rId5" Type="http://schemas.openxmlformats.org/officeDocument/2006/relationships/tags" Target="../tags/tag570.xml"/><Relationship Id="rId4" Type="http://schemas.openxmlformats.org/officeDocument/2006/relationships/image" Target="../media/image53.png"/><Relationship Id="rId3" Type="http://schemas.openxmlformats.org/officeDocument/2006/relationships/tags" Target="../tags/tag569.xml"/><Relationship Id="rId2" Type="http://schemas.openxmlformats.org/officeDocument/2006/relationships/image" Target="../media/image52.jpeg"/><Relationship Id="rId16" Type="http://schemas.openxmlformats.org/officeDocument/2006/relationships/slideLayout" Target="../slideLayouts/slideLayout48.xml"/><Relationship Id="rId15" Type="http://schemas.openxmlformats.org/officeDocument/2006/relationships/tags" Target="../tags/tag577.xml"/><Relationship Id="rId14" Type="http://schemas.openxmlformats.org/officeDocument/2006/relationships/tags" Target="../tags/tag576.xml"/><Relationship Id="rId13" Type="http://schemas.openxmlformats.org/officeDocument/2006/relationships/tags" Target="../tags/tag575.xml"/><Relationship Id="rId12" Type="http://schemas.openxmlformats.org/officeDocument/2006/relationships/tags" Target="../tags/tag574.xml"/><Relationship Id="rId11" Type="http://schemas.openxmlformats.org/officeDocument/2006/relationships/tags" Target="../tags/tag573.xml"/><Relationship Id="rId10" Type="http://schemas.openxmlformats.org/officeDocument/2006/relationships/image" Target="../media/image56.png"/><Relationship Id="rId1" Type="http://schemas.openxmlformats.org/officeDocument/2006/relationships/tags" Target="../tags/tag568.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69.xml"/><Relationship Id="rId2" Type="http://schemas.openxmlformats.org/officeDocument/2006/relationships/tags" Target="../tags/tag468.xml"/><Relationship Id="rId1" Type="http://schemas.openxmlformats.org/officeDocument/2006/relationships/tags" Target="../tags/tag467.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472.xml"/><Relationship Id="rId3" Type="http://schemas.openxmlformats.org/officeDocument/2006/relationships/tags" Target="../tags/tag471.xml"/><Relationship Id="rId2" Type="http://schemas.openxmlformats.org/officeDocument/2006/relationships/image" Target="../media/image12.jpeg"/><Relationship Id="rId1" Type="http://schemas.openxmlformats.org/officeDocument/2006/relationships/tags" Target="../tags/tag470.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7.xml"/><Relationship Id="rId6" Type="http://schemas.openxmlformats.org/officeDocument/2006/relationships/tags" Target="../tags/tag476.xml"/><Relationship Id="rId5" Type="http://schemas.openxmlformats.org/officeDocument/2006/relationships/image" Target="../media/image14.png"/><Relationship Id="rId4" Type="http://schemas.openxmlformats.org/officeDocument/2006/relationships/tags" Target="../tags/tag475.xml"/><Relationship Id="rId3" Type="http://schemas.openxmlformats.org/officeDocument/2006/relationships/tags" Target="../tags/tag474.xml"/><Relationship Id="rId2" Type="http://schemas.openxmlformats.org/officeDocument/2006/relationships/image" Target="../media/image13.jpeg"/><Relationship Id="rId1" Type="http://schemas.openxmlformats.org/officeDocument/2006/relationships/tags" Target="../tags/tag473.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481.xml"/><Relationship Id="rId7" Type="http://schemas.openxmlformats.org/officeDocument/2006/relationships/tags" Target="../tags/tag480.xml"/><Relationship Id="rId6" Type="http://schemas.openxmlformats.org/officeDocument/2006/relationships/image" Target="../media/image17.jpeg"/><Relationship Id="rId5" Type="http://schemas.openxmlformats.org/officeDocument/2006/relationships/tags" Target="../tags/tag479.xml"/><Relationship Id="rId4" Type="http://schemas.openxmlformats.org/officeDocument/2006/relationships/image" Target="../media/image16.jpeg"/><Relationship Id="rId3" Type="http://schemas.openxmlformats.org/officeDocument/2006/relationships/tags" Target="../tags/tag478.xml"/><Relationship Id="rId2" Type="http://schemas.openxmlformats.org/officeDocument/2006/relationships/image" Target="../media/image15.jpeg"/><Relationship Id="rId1" Type="http://schemas.openxmlformats.org/officeDocument/2006/relationships/tags" Target="../tags/tag47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83.xml"/><Relationship Id="rId1" Type="http://schemas.openxmlformats.org/officeDocument/2006/relationships/tags" Target="../tags/tag482.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486.xml"/><Relationship Id="rId2" Type="http://schemas.openxmlformats.org/officeDocument/2006/relationships/tags" Target="../tags/tag485.xml"/><Relationship Id="rId1" Type="http://schemas.openxmlformats.org/officeDocument/2006/relationships/tags" Target="../tags/tag484.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488.xml"/><Relationship Id="rId2" Type="http://schemas.openxmlformats.org/officeDocument/2006/relationships/image" Target="../media/image18.png"/><Relationship Id="rId1" Type="http://schemas.openxmlformats.org/officeDocument/2006/relationships/tags" Target="../tags/tag4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custDataLst>
              <p:tags r:id="rId1"/>
            </p:custDataLst>
          </p:nvPr>
        </p:nvSpPr>
        <p:spPr>
          <a:xfrm>
            <a:off x="685800" y="2143760"/>
            <a:ext cx="7772400" cy="1049020"/>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sz="6000" b="1" dirty="0">
                <a:solidFill>
                  <a:srgbClr val="1552D1"/>
                </a:solidFill>
              </a:rPr>
              <a:t>智孕帮</a:t>
            </a:r>
            <a:r>
              <a:rPr lang="zh-CN" sz="6000" b="1" dirty="0">
                <a:solidFill>
                  <a:srgbClr val="1552D1"/>
                </a:solidFill>
              </a:rPr>
              <a:t>项目</a:t>
            </a:r>
            <a:endParaRPr lang="zh-CN" sz="6000" b="1" dirty="0">
              <a:solidFill>
                <a:srgbClr val="1552D1"/>
              </a:solidFill>
            </a:endParaRPr>
          </a:p>
        </p:txBody>
      </p:sp>
      <p:sp>
        <p:nvSpPr>
          <p:cNvPr id="3" name="副标题 2"/>
          <p:cNvSpPr>
            <a:spLocks noGrp="1"/>
          </p:cNvSpPr>
          <p:nvPr>
            <p:custDataLst>
              <p:tags r:id="rId2"/>
            </p:custDataLst>
          </p:nvPr>
        </p:nvSpPr>
        <p:spPr>
          <a:xfrm>
            <a:off x="1371600" y="4418965"/>
            <a:ext cx="6400800" cy="614045"/>
          </a:xfrm>
          <a:prstGeom prst="rect">
            <a:avLst/>
          </a:prstGeom>
        </p:spPr>
        <p:txBody>
          <a:bodyPr vert="horz" lIns="91440" tIns="45720" rIns="91440" bIns="45720" rtlCol="0">
            <a:noAutofit/>
          </a:bodyPr>
          <a:lstStyle>
            <a:lvl1pPr marL="0" indent="0" algn="ctr" defTabSz="914400" rtl="0" eaLnBrk="1" latinLnBrk="0" hangingPunct="1">
              <a:spcBef>
                <a:spcPct val="20000"/>
              </a:spcBef>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anose="05050102010706020507"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5"/>
              </a:spcBef>
              <a:buClr>
                <a:schemeClr val="accent1"/>
              </a:buClr>
              <a:buFont typeface="Symbol" panose="05050102010706020507"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5"/>
              </a:spcBef>
              <a:buClr>
                <a:schemeClr val="accent1"/>
              </a:buClr>
              <a:buFont typeface="Symbol" panose="05050102010706020507"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5"/>
              </a:spcBef>
              <a:buClr>
                <a:schemeClr val="accent1"/>
              </a:buClr>
              <a:buFont typeface="Symbol" panose="05050102010706020507"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5"/>
              </a:spcBef>
              <a:buClr>
                <a:schemeClr val="accent1"/>
              </a:buClr>
              <a:buFont typeface="Symbol" panose="05050102010706020507" pitchFamily="18" charset="2"/>
              <a:buNone/>
              <a:defRPr sz="1400" kern="1200">
                <a:solidFill>
                  <a:schemeClr val="tx1">
                    <a:tint val="75000"/>
                  </a:schemeClr>
                </a:solidFill>
                <a:latin typeface="+mn-lt"/>
                <a:ea typeface="+mn-ea"/>
                <a:cs typeface="+mn-cs"/>
              </a:defRPr>
            </a:lvl9pPr>
          </a:lstStyle>
          <a:p>
            <a:r>
              <a:rPr lang="zh-CN" altLang="en-US" sz="3200" b="1" dirty="0">
                <a:solidFill>
                  <a:srgbClr val="1552D1"/>
                </a:solidFill>
                <a:latin typeface="+mj-ea"/>
                <a:ea typeface="+mj-ea"/>
              </a:rPr>
              <a:t>江苏智慧智能软件科技有限公司</a:t>
            </a:r>
            <a:endParaRPr lang="en-US" altLang="zh-CN" sz="3200" b="1" dirty="0">
              <a:solidFill>
                <a:srgbClr val="1552D1"/>
              </a:solidFill>
              <a:latin typeface="+mj-ea"/>
              <a:ea typeface="+mj-ea"/>
            </a:endParaRPr>
          </a:p>
          <a:p>
            <a:r>
              <a:rPr lang="en-US" altLang="zh-CN" sz="3200" b="1" dirty="0" smtClean="0">
                <a:solidFill>
                  <a:srgbClr val="1552D1"/>
                </a:solidFill>
                <a:latin typeface="+mj-ea"/>
                <a:ea typeface="+mj-ea"/>
              </a:rPr>
              <a:t>                                </a:t>
            </a:r>
            <a:endParaRPr lang="zh-CN" altLang="en-US" sz="3200" b="1" dirty="0" smtClean="0">
              <a:solidFill>
                <a:srgbClr val="1552D1"/>
              </a:solidFill>
              <a:latin typeface="+mj-ea"/>
              <a:ea typeface="+mj-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429945" y="696764"/>
            <a:ext cx="7920880" cy="953135"/>
          </a:xfrm>
          <a:prstGeom prst="rect">
            <a:avLst/>
          </a:prstGeom>
        </p:spPr>
        <p:txBody>
          <a:bodyPr wrap="square">
            <a:spAutoFit/>
          </a:bodyPr>
          <a:lstStyle/>
          <a:p>
            <a:pPr lvl="0"/>
            <a:r>
              <a:rPr lang="zh-CN" altLang="en-US" sz="2000" dirty="0">
                <a:solidFill>
                  <a:srgbClr val="1552D1"/>
                </a:solidFill>
                <a:latin typeface="黑体" panose="02010609060101010101" charset="-122"/>
                <a:ea typeface="黑体" panose="02010609060101010101" charset="-122"/>
              </a:rPr>
              <a:t>（二</a:t>
            </a:r>
            <a:r>
              <a:rPr lang="zh-CN" altLang="en-US" sz="2000" dirty="0" smtClean="0">
                <a:solidFill>
                  <a:srgbClr val="1552D1"/>
                </a:solidFill>
                <a:latin typeface="黑体" panose="02010609060101010101" charset="-122"/>
                <a:ea typeface="黑体" panose="02010609060101010101" charset="-122"/>
              </a:rPr>
              <a:t>）</a:t>
            </a:r>
            <a:r>
              <a:rPr lang="zh-CN" altLang="zh-CN" sz="2000" dirty="0" smtClean="0">
                <a:solidFill>
                  <a:srgbClr val="1552D1"/>
                </a:solidFill>
                <a:latin typeface="黑体" panose="02010609060101010101" charset="-122"/>
                <a:ea typeface="黑体" panose="02010609060101010101" charset="-122"/>
              </a:rPr>
              <a:t>女性化</a:t>
            </a:r>
            <a:r>
              <a:rPr lang="zh-CN" altLang="zh-CN" sz="2000" dirty="0">
                <a:solidFill>
                  <a:srgbClr val="1552D1"/>
                </a:solidFill>
                <a:latin typeface="黑体" panose="02010609060101010101" charset="-122"/>
                <a:ea typeface="黑体" panose="02010609060101010101" charset="-122"/>
              </a:rPr>
              <a:t>的页面设计</a:t>
            </a:r>
            <a:endParaRPr lang="zh-CN" altLang="zh-CN" sz="2000" dirty="0">
              <a:solidFill>
                <a:srgbClr val="1552D1"/>
              </a:solidFill>
              <a:latin typeface="黑体" panose="02010609060101010101" charset="-122"/>
              <a:ea typeface="黑体" panose="02010609060101010101" charset="-122"/>
            </a:endParaRPr>
          </a:p>
          <a:p>
            <a:r>
              <a:rPr lang="en-US" altLang="zh-CN" dirty="0">
                <a:latin typeface="+mj-ea"/>
                <a:ea typeface="+mj-ea"/>
              </a:rPr>
              <a:t>   </a:t>
            </a:r>
            <a:r>
              <a:rPr lang="en-US" altLang="zh-CN" dirty="0">
                <a:gradFill>
                  <a:gsLst>
                    <a:gs pos="0">
                      <a:srgbClr val="012D86"/>
                    </a:gs>
                    <a:gs pos="100000">
                      <a:srgbClr val="0E2557"/>
                    </a:gs>
                  </a:gsLst>
                  <a:lin scaled="0"/>
                </a:gradFill>
                <a:latin typeface="+mj-ea"/>
                <a:ea typeface="+mj-ea"/>
              </a:rPr>
              <a:t> </a:t>
            </a:r>
            <a:r>
              <a:rPr lang="zh-CN" altLang="zh-CN" dirty="0">
                <a:gradFill>
                  <a:gsLst>
                    <a:gs pos="0">
                      <a:srgbClr val="012D86"/>
                    </a:gs>
                    <a:gs pos="100000">
                      <a:srgbClr val="0E2557"/>
                    </a:gs>
                  </a:gsLst>
                  <a:lin scaled="0"/>
                </a:gradFill>
                <a:latin typeface="黑体" panose="02010609060101010101" charset="-122"/>
                <a:ea typeface="黑体" panose="02010609060101010101" charset="-122"/>
              </a:rPr>
              <a:t>智孕帮采用互联网行业领先的设计标准，参照女性用户的颜色偏好进行色调设计和页面排版，使用系统便利功能的同时提升女性用户的心理愉悦度。</a:t>
            </a:r>
            <a:endParaRPr lang="zh-CN" altLang="zh-CN" dirty="0">
              <a:gradFill>
                <a:gsLst>
                  <a:gs pos="0">
                    <a:srgbClr val="012D86"/>
                  </a:gs>
                  <a:gs pos="100000">
                    <a:srgbClr val="0E2557"/>
                  </a:gs>
                </a:gsLst>
                <a:lin scaled="0"/>
              </a:gradFill>
              <a:latin typeface="黑体" panose="02010609060101010101" charset="-122"/>
              <a:ea typeface="黑体" panose="02010609060101010101" charset="-122"/>
            </a:endParaRPr>
          </a:p>
        </p:txBody>
      </p:sp>
      <p:pic>
        <p:nvPicPr>
          <p:cNvPr id="7170" name="Picture 8" descr="Graphical user interface, application&#10;&#10;Description automatically generated"/>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251519" y="1772816"/>
            <a:ext cx="2592289"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9" descr="Graphical user interface, application&#10;&#10;Description automatically generated"/>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rcRect/>
          <a:stretch>
            <a:fillRect/>
          </a:stretch>
        </p:blipFill>
        <p:spPr bwMode="auto">
          <a:xfrm>
            <a:off x="3131840" y="1772816"/>
            <a:ext cx="2664296"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descr="e6860d84b1ee32fad6b311cc000cab6"/>
          <p:cNvPicPr>
            <a:picLocks noChangeAspect="1"/>
          </p:cNvPicPr>
          <p:nvPr/>
        </p:nvPicPr>
        <p:blipFill>
          <a:blip r:embed="rId6"/>
          <a:stretch>
            <a:fillRect/>
          </a:stretch>
        </p:blipFill>
        <p:spPr>
          <a:xfrm>
            <a:off x="5796280" y="1760220"/>
            <a:ext cx="2919095" cy="4850765"/>
          </a:xfrm>
          <a:prstGeom prst="rect">
            <a:avLst/>
          </a:prstGeom>
        </p:spPr>
      </p:pic>
    </p:spTree>
    <p:custDataLst>
      <p:tags r:id="rId7"/>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60045" y="1219835"/>
            <a:ext cx="7997825" cy="4276725"/>
          </a:xfrm>
          <a:prstGeom prst="rect">
            <a:avLst/>
          </a:prstGeom>
          <a:noFill/>
        </p:spPr>
        <p:txBody>
          <a:bodyPr wrap="square" rtlCol="0">
            <a:spAutoFit/>
          </a:bodyPr>
          <a:p>
            <a:r>
              <a:rPr lang="zh-CN" altLang="zh-CN" sz="2000" dirty="0" smtClean="0">
                <a:solidFill>
                  <a:srgbClr val="1552D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ea"/>
              </a:rPr>
              <a:t>（五）数据安全</a:t>
            </a:r>
            <a:endParaRPr lang="en-US" altLang="zh-CN" sz="2000" dirty="0" smtClean="0">
              <a:solidFill>
                <a:srgbClr val="1552D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endParaRPr>
          </a:p>
          <a:p>
            <a:endParaRPr lang="zh-CN" altLang="zh-CN" dirty="0">
              <a:solidFill>
                <a:srgbClr val="FF0000"/>
              </a:solidFill>
              <a:latin typeface="黑体" panose="02010609060101010101" charset="-122"/>
              <a:ea typeface="黑体" panose="02010609060101010101" charset="-122"/>
              <a:cs typeface="黑体" panose="02010609060101010101" charset="-122"/>
            </a:endParaRPr>
          </a:p>
          <a:p>
            <a:endParaRPr lang="zh-CN" altLang="zh-CN" dirty="0">
              <a:solidFill>
                <a:srgbClr val="FF0000"/>
              </a:solidFill>
              <a:latin typeface="黑体" panose="02010609060101010101" charset="-122"/>
              <a:ea typeface="黑体" panose="02010609060101010101" charset="-122"/>
              <a:cs typeface="黑体" panose="02010609060101010101" charset="-122"/>
            </a:endParaRPr>
          </a:p>
          <a:p>
            <a:endParaRPr lang="zh-CN" altLang="zh-CN" dirty="0">
              <a:solidFill>
                <a:srgbClr val="FF0000"/>
              </a:solidFill>
              <a:latin typeface="黑体" panose="02010609060101010101" charset="-122"/>
              <a:ea typeface="黑体" panose="02010609060101010101" charset="-122"/>
              <a:cs typeface="黑体" panose="02010609060101010101" charset="-122"/>
            </a:endParaRPr>
          </a:p>
          <a:p>
            <a:r>
              <a:rPr lang="en-US" altLang="zh-CN" dirty="0">
                <a:solidFill>
                  <a:srgbClr val="002060"/>
                </a:solidFill>
                <a:latin typeface="黑体" panose="02010609060101010101" charset="-122"/>
                <a:ea typeface="黑体" panose="02010609060101010101" charset="-122"/>
                <a:cs typeface="黑体" panose="02010609060101010101" charset="-122"/>
                <a:sym typeface="+mn-ea"/>
              </a:rPr>
              <a:t>  </a:t>
            </a:r>
            <a:r>
              <a:rPr lang="zh-CN" altLang="zh-CN" dirty="0">
                <a:solidFill>
                  <a:srgbClr val="002060"/>
                </a:solidFill>
                <a:latin typeface="黑体" panose="02010609060101010101" charset="-122"/>
                <a:ea typeface="黑体" panose="02010609060101010101" charset="-122"/>
                <a:cs typeface="黑体" panose="02010609060101010101" charset="-122"/>
                <a:sym typeface="+mn-ea"/>
              </a:rPr>
              <a:t>（</a:t>
            </a:r>
            <a:r>
              <a:rPr lang="en-US" altLang="zh-CN" dirty="0">
                <a:solidFill>
                  <a:srgbClr val="002060"/>
                </a:solidFill>
                <a:latin typeface="黑体" panose="02010609060101010101" charset="-122"/>
                <a:ea typeface="黑体" panose="02010609060101010101" charset="-122"/>
                <a:cs typeface="黑体" panose="02010609060101010101" charset="-122"/>
                <a:sym typeface="+mn-ea"/>
              </a:rPr>
              <a:t>1</a:t>
            </a:r>
            <a:r>
              <a:rPr lang="zh-CN" altLang="zh-CN" dirty="0">
                <a:solidFill>
                  <a:srgbClr val="002060"/>
                </a:solidFill>
                <a:latin typeface="黑体" panose="02010609060101010101" charset="-122"/>
                <a:ea typeface="黑体" panose="02010609060101010101" charset="-122"/>
                <a:cs typeface="黑体" panose="02010609060101010101" charset="-122"/>
                <a:sym typeface="+mn-ea"/>
              </a:rPr>
              <a:t>）采用</a:t>
            </a:r>
            <a:r>
              <a:rPr lang="zh-CN" altLang="zh-CN" dirty="0">
                <a:solidFill>
                  <a:srgbClr val="C00000"/>
                </a:solidFill>
                <a:latin typeface="黑体" panose="02010609060101010101" charset="-122"/>
                <a:ea typeface="黑体" panose="02010609060101010101" charset="-122"/>
                <a:cs typeface="黑体" panose="02010609060101010101" charset="-122"/>
                <a:sym typeface="+mn-ea"/>
              </a:rPr>
              <a:t>阿里云服务器</a:t>
            </a:r>
            <a:r>
              <a:rPr lang="zh-CN" altLang="zh-CN" dirty="0">
                <a:solidFill>
                  <a:srgbClr val="002060"/>
                </a:solidFill>
                <a:latin typeface="黑体" panose="02010609060101010101" charset="-122"/>
                <a:ea typeface="黑体" panose="02010609060101010101" charset="-122"/>
                <a:cs typeface="黑体" panose="02010609060101010101" charset="-122"/>
                <a:sym typeface="+mn-ea"/>
              </a:rPr>
              <a:t>的分布式存储系统大大提高了数据的可靠性，数据可靠性可达到</a:t>
            </a:r>
            <a:r>
              <a:rPr lang="en-US" altLang="zh-CN" dirty="0">
                <a:solidFill>
                  <a:srgbClr val="002060"/>
                </a:solidFill>
                <a:latin typeface="黑体" panose="02010609060101010101" charset="-122"/>
                <a:ea typeface="黑体" panose="02010609060101010101" charset="-122"/>
                <a:cs typeface="黑体" panose="02010609060101010101" charset="-122"/>
                <a:sym typeface="+mn-ea"/>
              </a:rPr>
              <a:t>99.999%</a:t>
            </a:r>
            <a:r>
              <a:rPr lang="zh-CN" altLang="zh-CN" dirty="0" smtClean="0">
                <a:solidFill>
                  <a:srgbClr val="002060"/>
                </a:solidFill>
                <a:latin typeface="黑体" panose="02010609060101010101" charset="-122"/>
                <a:ea typeface="黑体" panose="02010609060101010101" charset="-122"/>
                <a:cs typeface="黑体" panose="02010609060101010101" charset="-122"/>
                <a:sym typeface="+mn-ea"/>
              </a:rPr>
              <a:t>。云</a:t>
            </a:r>
            <a:r>
              <a:rPr lang="zh-CN" altLang="zh-CN" dirty="0">
                <a:solidFill>
                  <a:srgbClr val="002060"/>
                </a:solidFill>
                <a:latin typeface="黑体" panose="02010609060101010101" charset="-122"/>
                <a:ea typeface="黑体" panose="02010609060101010101" charset="-122"/>
                <a:cs typeface="黑体" panose="02010609060101010101" charset="-122"/>
                <a:sym typeface="+mn-ea"/>
              </a:rPr>
              <a:t>服务器数据在</a:t>
            </a:r>
            <a:r>
              <a:rPr lang="en-US" altLang="zh-CN" dirty="0">
                <a:solidFill>
                  <a:srgbClr val="002060"/>
                </a:solidFill>
                <a:latin typeface="黑体" panose="02010609060101010101" charset="-122"/>
                <a:ea typeface="黑体" panose="02010609060101010101" charset="-122"/>
                <a:cs typeface="黑体" panose="02010609060101010101" charset="-122"/>
                <a:sym typeface="+mn-ea"/>
              </a:rPr>
              <a:t>EC</a:t>
            </a:r>
            <a:r>
              <a:rPr lang="zh-CN" altLang="zh-CN" dirty="0">
                <a:solidFill>
                  <a:srgbClr val="002060"/>
                </a:solidFill>
                <a:latin typeface="黑体" panose="02010609060101010101" charset="-122"/>
                <a:ea typeface="黑体" panose="02010609060101010101" charset="-122"/>
                <a:cs typeface="黑体" panose="02010609060101010101" charset="-122"/>
                <a:sym typeface="+mn-ea"/>
              </a:rPr>
              <a:t>平台有三份数据拷贝，单份数据损坏对云服务器使用没任何影响，且一份数据损坏后，后台系统会自动拷贝，使数据始终保证三重备份</a:t>
            </a:r>
            <a:r>
              <a:rPr lang="zh-CN" altLang="zh-CN" dirty="0" smtClean="0">
                <a:solidFill>
                  <a:srgbClr val="002060"/>
                </a:solidFill>
                <a:latin typeface="黑体" panose="02010609060101010101" charset="-122"/>
                <a:ea typeface="黑体" panose="02010609060101010101" charset="-122"/>
                <a:cs typeface="黑体" panose="02010609060101010101" charset="-122"/>
                <a:sym typeface="+mn-ea"/>
              </a:rPr>
              <a:t>。</a:t>
            </a:r>
            <a:endParaRPr lang="en-US" altLang="zh-CN" dirty="0" smtClean="0">
              <a:solidFill>
                <a:srgbClr val="002060"/>
              </a:solidFill>
              <a:latin typeface="黑体" panose="02010609060101010101" charset="-122"/>
              <a:ea typeface="黑体" panose="02010609060101010101" charset="-122"/>
              <a:cs typeface="黑体" panose="02010609060101010101" charset="-122"/>
            </a:endParaRPr>
          </a:p>
          <a:p>
            <a:endParaRPr lang="zh-CN" altLang="zh-CN" dirty="0">
              <a:solidFill>
                <a:srgbClr val="002060"/>
              </a:solidFill>
              <a:latin typeface="黑体" panose="02010609060101010101" charset="-122"/>
              <a:ea typeface="黑体" panose="02010609060101010101" charset="-122"/>
              <a:cs typeface="黑体" panose="02010609060101010101" charset="-122"/>
            </a:endParaRPr>
          </a:p>
          <a:p>
            <a:r>
              <a:rPr lang="en-US" altLang="zh-CN" dirty="0">
                <a:solidFill>
                  <a:srgbClr val="002060"/>
                </a:solidFill>
                <a:latin typeface="黑体" panose="02010609060101010101" charset="-122"/>
                <a:ea typeface="黑体" panose="02010609060101010101" charset="-122"/>
                <a:cs typeface="黑体" panose="02010609060101010101" charset="-122"/>
                <a:sym typeface="+mn-ea"/>
              </a:rPr>
              <a:t>  </a:t>
            </a:r>
            <a:r>
              <a:rPr lang="zh-CN" altLang="zh-CN" dirty="0">
                <a:solidFill>
                  <a:srgbClr val="002060"/>
                </a:solidFill>
                <a:latin typeface="黑体" panose="02010609060101010101" charset="-122"/>
                <a:ea typeface="黑体" panose="02010609060101010101" charset="-122"/>
                <a:cs typeface="黑体" panose="02010609060101010101" charset="-122"/>
                <a:sym typeface="+mn-ea"/>
              </a:rPr>
              <a:t>（</a:t>
            </a:r>
            <a:r>
              <a:rPr lang="en-US" altLang="zh-CN" dirty="0">
                <a:solidFill>
                  <a:srgbClr val="002060"/>
                </a:solidFill>
                <a:latin typeface="黑体" panose="02010609060101010101" charset="-122"/>
                <a:ea typeface="黑体" panose="02010609060101010101" charset="-122"/>
                <a:cs typeface="黑体" panose="02010609060101010101" charset="-122"/>
                <a:sym typeface="+mn-ea"/>
              </a:rPr>
              <a:t>2</a:t>
            </a:r>
            <a:r>
              <a:rPr lang="zh-CN" altLang="zh-CN" dirty="0">
                <a:solidFill>
                  <a:srgbClr val="002060"/>
                </a:solidFill>
                <a:latin typeface="黑体" panose="02010609060101010101" charset="-122"/>
                <a:ea typeface="黑体" panose="02010609060101010101" charset="-122"/>
                <a:cs typeface="黑体" panose="02010609060101010101" charset="-122"/>
                <a:sym typeface="+mn-ea"/>
              </a:rPr>
              <a:t>）基于快照的快速数据备份与恢复。</a:t>
            </a:r>
            <a:endParaRPr lang="zh-CN" altLang="zh-CN" dirty="0">
              <a:solidFill>
                <a:srgbClr val="002060"/>
              </a:solidFill>
              <a:latin typeface="黑体" panose="02010609060101010101" charset="-122"/>
              <a:ea typeface="黑体" panose="02010609060101010101" charset="-122"/>
              <a:cs typeface="黑体" panose="02010609060101010101" charset="-122"/>
            </a:endParaRPr>
          </a:p>
          <a:p>
            <a:r>
              <a:rPr lang="zh-CN" altLang="zh-CN" dirty="0">
                <a:solidFill>
                  <a:srgbClr val="002060"/>
                </a:solidFill>
                <a:latin typeface="黑体" panose="02010609060101010101" charset="-122"/>
                <a:ea typeface="黑体" panose="02010609060101010101" charset="-122"/>
                <a:cs typeface="黑体" panose="02010609060101010101" charset="-122"/>
                <a:sym typeface="+mn-ea"/>
              </a:rPr>
              <a:t>磁盘快照是弹性磁盘在某一特定时间点的副本，是保留和恢复磁盘数据非常有效的方法。通过阿里云磁盘快照可以再磁盘数据发生问题后恢复到快照时间点，从而有效保护了弹性磁盘文件系统和数据。尤其在应用升级和服务器及打补丁的时候，可以发挥非常关键的作用。</a:t>
            </a:r>
            <a:endParaRPr lang="zh-CN" altLang="zh-CN" dirty="0">
              <a:solidFill>
                <a:srgbClr val="002060"/>
              </a:solidFill>
              <a:latin typeface="黑体" panose="02010609060101010101" charset="-122"/>
              <a:ea typeface="黑体" panose="02010609060101010101" charset="-122"/>
              <a:cs typeface="黑体" panose="02010609060101010101" charset="-122"/>
            </a:endParaRPr>
          </a:p>
          <a:p>
            <a:endParaRPr lang="zh-CN" altLang="en-US">
              <a:latin typeface="黑体" panose="02010609060101010101" charset="-122"/>
              <a:ea typeface="黑体" panose="02010609060101010101" charset="-122"/>
              <a:cs typeface="黑体" panose="02010609060101010101" charset="-122"/>
            </a:endParaRPr>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358775" y="2577465"/>
            <a:ext cx="4512945" cy="3538220"/>
          </a:xfrm>
          <a:prstGeom prst="rect">
            <a:avLst/>
          </a:prstGeom>
        </p:spPr>
        <p:txBody>
          <a:bodyPr wrap="square">
            <a:spAutoFit/>
          </a:bodyPr>
          <a:lstStyle/>
          <a:p>
            <a:r>
              <a:rPr lang="en-US" altLang="zh-CN" sz="2200" dirty="0" smtClean="0">
                <a:solidFill>
                  <a:srgbClr val="1552D1"/>
                </a:solidFill>
                <a:latin typeface="黑体" panose="02010609060101010101" charset="-122"/>
                <a:ea typeface="黑体" panose="02010609060101010101" charset="-122"/>
                <a:cs typeface="黑体" panose="02010609060101010101" charset="-122"/>
                <a:sym typeface="+mn-ea"/>
              </a:rPr>
              <a:t>   </a:t>
            </a:r>
            <a:r>
              <a:rPr lang="en-US" altLang="zh-CN" sz="2200" dirty="0" smtClean="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2012</a:t>
            </a:r>
            <a:r>
              <a:rPr lang="zh-CN" altLang="en-US" sz="2200" dirty="0" smtClean="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年</a:t>
            </a:r>
            <a:r>
              <a:rPr lang="en-US" altLang="zh-CN" sz="2200" dirty="0" smtClean="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10</a:t>
            </a:r>
            <a:r>
              <a:rPr lang="zh-CN" altLang="en-US" sz="2200" dirty="0" smtClean="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月</a:t>
            </a:r>
            <a:r>
              <a:rPr lang="en-US" altLang="zh-CN" sz="2200" dirty="0" smtClean="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26</a:t>
            </a:r>
            <a:r>
              <a:rPr lang="zh-CN" altLang="en-US" sz="2200" dirty="0" smtClean="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日颁布，</a:t>
            </a:r>
            <a:r>
              <a:rPr lang="en-US" altLang="zh-CN" sz="2200" dirty="0" smtClean="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2013</a:t>
            </a:r>
            <a:r>
              <a:rPr lang="zh-CN" altLang="zh-CN" sz="2200"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年</a:t>
            </a:r>
            <a:r>
              <a:rPr lang="en-US" altLang="zh-CN" sz="2200"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5</a:t>
            </a:r>
            <a:r>
              <a:rPr lang="zh-CN" altLang="zh-CN" sz="2200"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月</a:t>
            </a:r>
            <a:r>
              <a:rPr lang="en-US" altLang="zh-CN" sz="2200"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1</a:t>
            </a:r>
            <a:r>
              <a:rPr lang="zh-CN" altLang="en-US" sz="2200"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日</a:t>
            </a:r>
            <a:r>
              <a:rPr lang="zh-CN" altLang="zh-CN" sz="2200"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正式实施的《中华人民共和国精神卫生法》，把“预防”确立为精神卫生工作的主要方针。其中明确规定：政府、单位、家庭都有“开展维护和增进公民心理健康、预防和治疗精神障碍、促进精神障碍患者康复活动”的义务和责任</a:t>
            </a:r>
            <a:r>
              <a:rPr lang="zh-CN" altLang="zh-CN" sz="2200" dirty="0" smtClean="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a:t>
            </a:r>
            <a:endParaRPr lang="en-US" altLang="zh-CN" sz="2200" dirty="0" smtClean="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a:p>
            <a:endParaRPr lang="zh-CN" altLang="zh-CN" sz="2400" dirty="0">
              <a:gradFill>
                <a:gsLst>
                  <a:gs pos="0">
                    <a:srgbClr val="012D86"/>
                  </a:gs>
                  <a:gs pos="100000">
                    <a:srgbClr val="0E2557"/>
                  </a:gs>
                </a:gsLst>
                <a:lin scaled="0"/>
              </a:gradFill>
              <a:latin typeface="+mj-ea"/>
              <a:ea typeface="+mj-ea"/>
            </a:endParaRPr>
          </a:p>
          <a:p>
            <a:r>
              <a:rPr lang="en-US" altLang="zh-CN" sz="2400" dirty="0">
                <a:latin typeface="+mj-ea"/>
                <a:ea typeface="+mj-ea"/>
              </a:rPr>
              <a:t> </a:t>
            </a:r>
            <a:endParaRPr lang="zh-CN" altLang="zh-CN" sz="2400" dirty="0">
              <a:latin typeface="+mj-ea"/>
              <a:ea typeface="+mj-ea"/>
            </a:endParaRPr>
          </a:p>
        </p:txBody>
      </p:sp>
      <p:sp>
        <p:nvSpPr>
          <p:cNvPr id="3" name="矩形 2"/>
          <p:cNvSpPr/>
          <p:nvPr>
            <p:custDataLst>
              <p:tags r:id="rId2"/>
            </p:custDataLst>
          </p:nvPr>
        </p:nvSpPr>
        <p:spPr>
          <a:xfrm>
            <a:off x="221417" y="1080805"/>
            <a:ext cx="8064896" cy="537210"/>
          </a:xfrm>
          <a:prstGeom prst="rect">
            <a:avLst/>
          </a:prstGeom>
        </p:spPr>
        <p:txBody>
          <a:bodyPr wrap="square">
            <a:spAutoFit/>
          </a:bodyPr>
          <a:p>
            <a:r>
              <a:rPr lang="zh-CN" altLang="zh-CN" sz="2900" b="1" dirty="0">
                <a:solidFill>
                  <a:srgbClr val="1552D1"/>
                </a:solidFill>
                <a:latin typeface="黑体" panose="02010609060101010101" charset="-122"/>
                <a:ea typeface="黑体" panose="02010609060101010101" charset="-122"/>
                <a:sym typeface="+mn-ea"/>
              </a:rPr>
              <a:t>三、</a:t>
            </a:r>
            <a:r>
              <a:rPr lang="zh-CN" altLang="en-US" sz="2900" b="1" spc="200">
                <a:solidFill>
                  <a:srgbClr val="1552D1"/>
                </a:solidFill>
                <a:uFillTx/>
                <a:latin typeface="黑体" panose="02010609060101010101" charset="-122"/>
                <a:ea typeface="黑体" panose="02010609060101010101" charset="-122"/>
                <a:sym typeface="Arial" panose="020B0604020202020204" pitchFamily="34" charset="0"/>
              </a:rPr>
              <a:t>国家有关孕产期抑郁症防治的政策与文件</a:t>
            </a:r>
            <a:endParaRPr lang="en-US" altLang="zh-CN" sz="2900" b="1" dirty="0" smtClean="0">
              <a:solidFill>
                <a:srgbClr val="1552D1"/>
              </a:solidFill>
              <a:latin typeface="黑体" panose="02010609060101010101" charset="-122"/>
              <a:ea typeface="黑体" panose="02010609060101010101" charset="-122"/>
            </a:endParaRPr>
          </a:p>
        </p:txBody>
      </p:sp>
      <p:pic>
        <p:nvPicPr>
          <p:cNvPr id="5" name="图片 4" descr="9f2f070828381f30f7074d4aae014c086e06f033"/>
          <p:cNvPicPr>
            <a:picLocks noChangeAspect="1"/>
          </p:cNvPicPr>
          <p:nvPr>
            <p:custDataLst>
              <p:tags r:id="rId3"/>
            </p:custDataLst>
          </p:nvPr>
        </p:nvPicPr>
        <p:blipFill>
          <a:blip r:embed="rId4"/>
          <a:stretch>
            <a:fillRect/>
          </a:stretch>
        </p:blipFill>
        <p:spPr>
          <a:xfrm>
            <a:off x="5177790" y="1929765"/>
            <a:ext cx="3605530" cy="4751705"/>
          </a:xfrm>
          <a:prstGeom prst="rect">
            <a:avLst/>
          </a:prstGeom>
        </p:spPr>
      </p:pic>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搜狗截图21年01月16日1927_14"/>
          <p:cNvPicPr>
            <a:picLocks noChangeAspect="1"/>
          </p:cNvPicPr>
          <p:nvPr>
            <p:custDataLst>
              <p:tags r:id="rId1"/>
            </p:custDataLst>
          </p:nvPr>
        </p:nvPicPr>
        <p:blipFill>
          <a:blip r:embed="rId2"/>
          <a:stretch>
            <a:fillRect/>
          </a:stretch>
        </p:blipFill>
        <p:spPr>
          <a:xfrm>
            <a:off x="76835" y="1537335"/>
            <a:ext cx="8943340" cy="3562985"/>
          </a:xfrm>
          <a:prstGeom prst="rect">
            <a:avLst/>
          </a:prstGeom>
        </p:spPr>
      </p:pic>
      <p:sp>
        <p:nvSpPr>
          <p:cNvPr id="3" name="矩形 2"/>
          <p:cNvSpPr/>
          <p:nvPr>
            <p:custDataLst>
              <p:tags r:id="rId3"/>
            </p:custDataLst>
          </p:nvPr>
        </p:nvSpPr>
        <p:spPr>
          <a:xfrm>
            <a:off x="248087" y="1046515"/>
            <a:ext cx="8064896" cy="537210"/>
          </a:xfrm>
          <a:prstGeom prst="rect">
            <a:avLst/>
          </a:prstGeom>
        </p:spPr>
        <p:txBody>
          <a:bodyPr wrap="square">
            <a:spAutoFit/>
          </a:bodyPr>
          <a:p>
            <a:r>
              <a:rPr lang="zh-CN" altLang="zh-CN" sz="2900" b="1" dirty="0">
                <a:solidFill>
                  <a:srgbClr val="1552D1"/>
                </a:solidFill>
                <a:latin typeface="黑体" panose="02010609060101010101" charset="-122"/>
                <a:ea typeface="黑体" panose="02010609060101010101" charset="-122"/>
                <a:sym typeface="+mn-ea"/>
              </a:rPr>
              <a:t>三、</a:t>
            </a:r>
            <a:r>
              <a:rPr lang="zh-CN" altLang="en-US" sz="2900" b="1" spc="200">
                <a:solidFill>
                  <a:srgbClr val="1552D1"/>
                </a:solidFill>
                <a:uFillTx/>
                <a:latin typeface="黑体" panose="02010609060101010101" charset="-122"/>
                <a:ea typeface="黑体" panose="02010609060101010101" charset="-122"/>
                <a:sym typeface="Arial" panose="020B0604020202020204" pitchFamily="34" charset="0"/>
              </a:rPr>
              <a:t>国家有关孕产期抑郁症防治的政策与文件</a:t>
            </a:r>
            <a:endParaRPr lang="en-US" altLang="zh-CN" sz="2900" b="1" dirty="0" smtClean="0">
              <a:solidFill>
                <a:srgbClr val="1552D1"/>
              </a:solidFill>
              <a:latin typeface="黑体" panose="02010609060101010101" charset="-122"/>
              <a:ea typeface="黑体" panose="02010609060101010101" charset="-122"/>
            </a:endParaRPr>
          </a:p>
        </p:txBody>
      </p:sp>
      <p:sp>
        <p:nvSpPr>
          <p:cNvPr id="4" name="文本框 3"/>
          <p:cNvSpPr txBox="1"/>
          <p:nvPr>
            <p:custDataLst>
              <p:tags r:id="rId4"/>
            </p:custDataLst>
          </p:nvPr>
        </p:nvSpPr>
        <p:spPr>
          <a:xfrm>
            <a:off x="243840" y="5175250"/>
            <a:ext cx="8668385" cy="1476375"/>
          </a:xfrm>
          <a:prstGeom prst="rect">
            <a:avLst/>
          </a:prstGeom>
          <a:noFill/>
        </p:spPr>
        <p:txBody>
          <a:bodyPr wrap="square" rtlCol="0">
            <a:spAutoFit/>
          </a:bodyPr>
          <a:p>
            <a:pPr algn="l"/>
            <a:r>
              <a:rPr lang="en-US" altLang="zh-CN"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2015</a:t>
            </a:r>
            <a:r>
              <a:rPr lang="zh-CN" altLang="en-US"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年</a:t>
            </a:r>
            <a:r>
              <a:rPr lang="en-US" altLang="zh-CN"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6</a:t>
            </a:r>
            <a:r>
              <a:rPr lang="zh-CN" altLang="en-US"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月</a:t>
            </a:r>
            <a:r>
              <a:rPr lang="en-US" altLang="zh-CN"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4</a:t>
            </a:r>
            <a:r>
              <a:rPr lang="zh-CN" altLang="en-US"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日《全国精神卫生工作规划（</a:t>
            </a:r>
            <a:r>
              <a:rPr lang="en-US" altLang="zh-CN"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2015-2020</a:t>
            </a:r>
            <a:r>
              <a:rPr lang="zh-CN" altLang="en-US"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提出要加强对各级各类医疗卫生机构、高等院校等相关人员精神障碍相关知识与技能培训，提出要关注抑郁症、儿童孤独症、老年痴呆症等重点疾病，关注妇女、儿童、老年人、职业人群等重点人群的心理问题。精神卫生工作作为保障和改善民生以及加强和创新社会管理的重要举措，被列入国民经济和社会发展总体规划。</a:t>
            </a:r>
            <a:endParaRPr lang="zh-CN" altLang="en-US"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p:txBody>
      </p:sp>
    </p:spTree>
    <p:custDataLst>
      <p:tags r:id="rId5"/>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766445" y="2401570"/>
            <a:ext cx="7546975" cy="3046095"/>
          </a:xfrm>
          <a:prstGeom prst="rect">
            <a:avLst/>
          </a:prstGeom>
        </p:spPr>
        <p:txBody>
          <a:bodyPr wrap="square">
            <a:spAutoFit/>
          </a:bodyPr>
          <a:lstStyle/>
          <a:p>
            <a:r>
              <a:rPr lang="en-US" altLang="zh-CN" sz="2400" b="1" dirty="0" smtClean="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2016</a:t>
            </a:r>
            <a:r>
              <a:rPr lang="zh-CN" altLang="zh-CN" sz="24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年出台的《国民经济和社会发展第十三个五年规划纲要》与《健康中国</a:t>
            </a:r>
            <a:r>
              <a:rPr lang="en-US" altLang="zh-CN" sz="24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2030</a:t>
            </a:r>
            <a:r>
              <a:rPr lang="zh-CN" altLang="zh-CN" sz="24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规划纲要》中指出：</a:t>
            </a:r>
            <a:endParaRPr lang="zh-CN" altLang="zh-CN" sz="24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a:p>
            <a:endParaRPr lang="zh-CN" altLang="zh-CN" sz="24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a:p>
            <a:r>
              <a:rPr lang="zh-CN" altLang="zh-CN" sz="24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“要在</a:t>
            </a:r>
            <a:r>
              <a:rPr lang="en-US" altLang="zh-CN" sz="24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2030</a:t>
            </a:r>
            <a:r>
              <a:rPr lang="zh-CN" altLang="zh-CN" sz="24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年，常见精神障碍防治和心理行为问题识别干预水平显著提高。”</a:t>
            </a:r>
            <a:endParaRPr lang="zh-CN" altLang="zh-CN" sz="24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a:p>
            <a:endParaRPr lang="zh-CN" altLang="zh-CN" sz="24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a:p>
            <a:r>
              <a:rPr lang="zh-CN" altLang="zh-CN" sz="24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同期国际上已经把“人人享有精神健康”纳入</a:t>
            </a:r>
            <a:r>
              <a:rPr lang="en-US" altLang="zh-CN" sz="24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2030</a:t>
            </a:r>
            <a:r>
              <a:rPr lang="zh-CN" altLang="zh-CN" sz="24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年联合国可持续发展目标。</a:t>
            </a:r>
            <a:endParaRPr lang="zh-CN" altLang="zh-CN" sz="24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p:txBody>
      </p:sp>
      <p:sp>
        <p:nvSpPr>
          <p:cNvPr id="3" name="矩形 2"/>
          <p:cNvSpPr/>
          <p:nvPr>
            <p:custDataLst>
              <p:tags r:id="rId2"/>
            </p:custDataLst>
          </p:nvPr>
        </p:nvSpPr>
        <p:spPr>
          <a:xfrm>
            <a:off x="248087" y="1118270"/>
            <a:ext cx="8064896" cy="537210"/>
          </a:xfrm>
          <a:prstGeom prst="rect">
            <a:avLst/>
          </a:prstGeom>
        </p:spPr>
        <p:txBody>
          <a:bodyPr wrap="square">
            <a:spAutoFit/>
          </a:bodyPr>
          <a:p>
            <a:r>
              <a:rPr lang="zh-CN" altLang="zh-CN" sz="2900" b="1" dirty="0">
                <a:solidFill>
                  <a:srgbClr val="1552D1"/>
                </a:solidFill>
                <a:latin typeface="黑体" panose="02010609060101010101" charset="-122"/>
                <a:ea typeface="黑体" panose="02010609060101010101" charset="-122"/>
                <a:sym typeface="+mn-ea"/>
              </a:rPr>
              <a:t>三、</a:t>
            </a:r>
            <a:r>
              <a:rPr lang="zh-CN" altLang="en-US" sz="2900" b="1" spc="200">
                <a:solidFill>
                  <a:srgbClr val="1552D1"/>
                </a:solidFill>
                <a:uFillTx/>
                <a:latin typeface="黑体" panose="02010609060101010101" charset="-122"/>
                <a:ea typeface="黑体" panose="02010609060101010101" charset="-122"/>
                <a:sym typeface="Arial" panose="020B0604020202020204" pitchFamily="34" charset="0"/>
              </a:rPr>
              <a:t>国家有关孕产期抑郁症防治的政策与文件</a:t>
            </a:r>
            <a:endParaRPr lang="zh-CN" altLang="en-US" sz="2900" b="1" spc="200" dirty="0" smtClean="0">
              <a:solidFill>
                <a:srgbClr val="1552D1"/>
              </a:solidFill>
              <a:uFillTx/>
              <a:latin typeface="黑体" panose="02010609060101010101" charset="-122"/>
              <a:ea typeface="黑体" panose="02010609060101010101" charset="-122"/>
              <a:sym typeface="Arial" panose="020B0604020202020204" pitchFamily="34" charset="0"/>
            </a:endParaRPr>
          </a:p>
        </p:txBody>
      </p:sp>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248285" y="1841500"/>
            <a:ext cx="5504815" cy="4523105"/>
          </a:xfrm>
          <a:prstGeom prst="rect">
            <a:avLst/>
          </a:prstGeom>
        </p:spPr>
        <p:txBody>
          <a:bodyPr wrap="square">
            <a:spAutoFit/>
          </a:bodyPr>
          <a:lstStyle/>
          <a:p>
            <a:r>
              <a:rPr lang="en-US" altLang="zh-CN" sz="2000" dirty="0" smtClean="0">
                <a:solidFill>
                  <a:srgbClr val="1552D1"/>
                </a:solidFill>
                <a:latin typeface="黑体" panose="02010609060101010101" charset="-122"/>
                <a:ea typeface="黑体" panose="02010609060101010101" charset="-122"/>
                <a:cs typeface="黑体" panose="02010609060101010101" charset="-122"/>
                <a:sym typeface="+mn-ea"/>
              </a:rPr>
              <a:t> </a:t>
            </a:r>
            <a:endParaRPr lang="en-US" altLang="zh-CN" sz="2000" dirty="0" smtClean="0">
              <a:solidFill>
                <a:srgbClr val="1552D1"/>
              </a:solidFill>
              <a:latin typeface="黑体" panose="02010609060101010101" charset="-122"/>
              <a:ea typeface="黑体" panose="02010609060101010101" charset="-122"/>
              <a:cs typeface="黑体" panose="02010609060101010101" charset="-122"/>
              <a:sym typeface="+mn-ea"/>
            </a:endParaRPr>
          </a:p>
          <a:p>
            <a:r>
              <a:rPr lang="en-US" altLang="zh-CN" sz="2000" dirty="0" smtClean="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2018</a:t>
            </a:r>
            <a:r>
              <a:rPr lang="zh-CN" altLang="en-US" sz="2000" dirty="0" smtClean="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年</a:t>
            </a:r>
            <a:r>
              <a:rPr lang="zh-CN" altLang="zh-CN" sz="2000"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《全国社会心理服务体系建设试点工作方案》</a:t>
            </a:r>
            <a:r>
              <a:rPr lang="zh-CN" altLang="zh-CN" sz="20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工作目标</a:t>
            </a:r>
            <a:r>
              <a:rPr lang="zh-CN" altLang="zh-CN" sz="2000"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a:t>
            </a:r>
            <a:endParaRPr lang="zh-CN" altLang="zh-CN" sz="2000"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endParaRPr>
          </a:p>
          <a:p>
            <a:r>
              <a:rPr lang="en-US" altLang="zh-CN" sz="2000" dirty="0" smtClean="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   到2021年底，试点地区逐步建立健全社会心理服务体系，将心理健康服务融入社会治理体系、精神文明建设，融入平安中国、健康中国建设。</a:t>
            </a:r>
            <a:endParaRPr lang="en-US" altLang="zh-CN" sz="2000" dirty="0" smtClean="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a:p>
            <a:r>
              <a:rPr lang="en-US" altLang="zh-CN" sz="2000" dirty="0" smtClean="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   精神卫生医疗机构要开设心理门诊，为患者提供药物治疗和心理治疗相结合的服务。妇幼保健机构要将心理健康服务融入孕前检查、孕产期保健、儿童保健、青春期保健、更年期保健等工作中。</a:t>
            </a:r>
            <a:endParaRPr lang="en-US" altLang="zh-CN" sz="2000" dirty="0" smtClean="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a:p>
            <a:endParaRPr lang="zh-CN" altLang="zh-CN" sz="2400" dirty="0">
              <a:gradFill>
                <a:gsLst>
                  <a:gs pos="0">
                    <a:srgbClr val="012D86"/>
                  </a:gs>
                  <a:gs pos="100000">
                    <a:srgbClr val="0E2557"/>
                  </a:gs>
                </a:gsLst>
                <a:lin scaled="0"/>
              </a:gradFill>
              <a:latin typeface="+mj-ea"/>
              <a:ea typeface="+mj-ea"/>
            </a:endParaRPr>
          </a:p>
          <a:p>
            <a:r>
              <a:rPr lang="en-US" altLang="zh-CN" sz="2400" dirty="0">
                <a:latin typeface="+mj-ea"/>
                <a:ea typeface="+mj-ea"/>
              </a:rPr>
              <a:t> </a:t>
            </a:r>
            <a:endParaRPr lang="en-US" altLang="zh-CN" sz="2400" dirty="0">
              <a:latin typeface="+mj-ea"/>
              <a:ea typeface="+mj-ea"/>
            </a:endParaRPr>
          </a:p>
        </p:txBody>
      </p:sp>
      <p:pic>
        <p:nvPicPr>
          <p:cNvPr id="4" name="图片 3" descr="20181204163830313031"/>
          <p:cNvPicPr>
            <a:picLocks noChangeAspect="1"/>
          </p:cNvPicPr>
          <p:nvPr>
            <p:custDataLst>
              <p:tags r:id="rId2"/>
            </p:custDataLst>
          </p:nvPr>
        </p:nvPicPr>
        <p:blipFill>
          <a:blip r:embed="rId3"/>
          <a:stretch>
            <a:fillRect/>
          </a:stretch>
        </p:blipFill>
        <p:spPr>
          <a:xfrm>
            <a:off x="5681345" y="1587500"/>
            <a:ext cx="3166110" cy="4621530"/>
          </a:xfrm>
          <a:prstGeom prst="rect">
            <a:avLst/>
          </a:prstGeom>
        </p:spPr>
      </p:pic>
      <p:sp>
        <p:nvSpPr>
          <p:cNvPr id="6" name="文本框 5"/>
          <p:cNvSpPr txBox="1"/>
          <p:nvPr>
            <p:custDataLst>
              <p:tags r:id="rId4"/>
            </p:custDataLst>
          </p:nvPr>
        </p:nvSpPr>
        <p:spPr>
          <a:xfrm>
            <a:off x="248285" y="6075045"/>
            <a:ext cx="8550275" cy="398780"/>
          </a:xfrm>
          <a:prstGeom prst="rect">
            <a:avLst/>
          </a:prstGeom>
          <a:noFill/>
          <a:ln>
            <a:solidFill>
              <a:srgbClr val="FF0000"/>
            </a:solidFill>
          </a:ln>
        </p:spPr>
        <p:txBody>
          <a:bodyPr wrap="square" rtlCol="0" anchor="t">
            <a:spAutoFit/>
          </a:bodyPr>
          <a:p>
            <a:r>
              <a:rPr lang="en-US" altLang="zh-CN" sz="2000" b="1" dirty="0">
                <a:latin typeface="黑体" panose="02010609060101010101" charset="-122"/>
                <a:ea typeface="黑体" panose="02010609060101010101" charset="-122"/>
                <a:sym typeface="+mn-ea"/>
              </a:rPr>
              <a:t>国家卫健委等十部委印发全国社会心理服务体系建设试点工作方案的通知</a:t>
            </a:r>
            <a:endParaRPr lang="zh-CN" altLang="en-US" sz="2000" b="1">
              <a:latin typeface="黑体" panose="02010609060101010101" charset="-122"/>
              <a:ea typeface="黑体" panose="02010609060101010101" charset="-122"/>
            </a:endParaRPr>
          </a:p>
        </p:txBody>
      </p:sp>
      <p:sp>
        <p:nvSpPr>
          <p:cNvPr id="5" name="矩形 4"/>
          <p:cNvSpPr/>
          <p:nvPr>
            <p:custDataLst>
              <p:tags r:id="rId5"/>
            </p:custDataLst>
          </p:nvPr>
        </p:nvSpPr>
        <p:spPr>
          <a:xfrm>
            <a:off x="248087" y="1118270"/>
            <a:ext cx="8064896" cy="537210"/>
          </a:xfrm>
          <a:prstGeom prst="rect">
            <a:avLst/>
          </a:prstGeom>
        </p:spPr>
        <p:txBody>
          <a:bodyPr wrap="square">
            <a:spAutoFit/>
          </a:bodyPr>
          <a:p>
            <a:r>
              <a:rPr lang="zh-CN" altLang="zh-CN" sz="2900" b="1" dirty="0">
                <a:solidFill>
                  <a:srgbClr val="1552D1"/>
                </a:solidFill>
                <a:latin typeface="黑体" panose="02010609060101010101" charset="-122"/>
                <a:ea typeface="黑体" panose="02010609060101010101" charset="-122"/>
                <a:sym typeface="+mn-ea"/>
              </a:rPr>
              <a:t>三、</a:t>
            </a:r>
            <a:r>
              <a:rPr lang="zh-CN" altLang="en-US" sz="2900" b="1" spc="200">
                <a:solidFill>
                  <a:srgbClr val="1552D1"/>
                </a:solidFill>
                <a:uFillTx/>
                <a:latin typeface="黑体" panose="02010609060101010101" charset="-122"/>
                <a:ea typeface="黑体" panose="02010609060101010101" charset="-122"/>
                <a:sym typeface="Arial" panose="020B0604020202020204" pitchFamily="34" charset="0"/>
              </a:rPr>
              <a:t>国家有关孕产期抑郁症防治的政策与文件</a:t>
            </a:r>
            <a:endParaRPr lang="zh-CN" altLang="en-US" sz="2900" b="1" spc="200" dirty="0" smtClean="0">
              <a:solidFill>
                <a:srgbClr val="1552D1"/>
              </a:solidFill>
              <a:uFillTx/>
              <a:latin typeface="黑体" panose="02010609060101010101" charset="-122"/>
              <a:ea typeface="黑体" panose="02010609060101010101" charset="-122"/>
              <a:sym typeface="Arial" panose="020B0604020202020204" pitchFamily="34" charset="0"/>
            </a:endParaRPr>
          </a:p>
        </p:txBody>
      </p:sp>
    </p:spTree>
    <p:custDataLst>
      <p:tags r:id="rId6"/>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380365" y="1899285"/>
            <a:ext cx="4303395" cy="4154170"/>
          </a:xfrm>
          <a:prstGeom prst="rect">
            <a:avLst/>
          </a:prstGeom>
        </p:spPr>
        <p:txBody>
          <a:bodyPr wrap="square">
            <a:spAutoFit/>
          </a:bodyPr>
          <a:lstStyle/>
          <a:p>
            <a:endParaRPr lang="zh-CN" altLang="zh-CN" sz="3200" dirty="0">
              <a:solidFill>
                <a:srgbClr val="1552D1"/>
              </a:solidFill>
            </a:endParaRPr>
          </a:p>
          <a:p>
            <a:r>
              <a:rPr lang="en-US" altLang="zh-CN" sz="2400" dirty="0" smtClean="0">
                <a:solidFill>
                  <a:srgbClr val="0070C0"/>
                </a:solidFill>
                <a:latin typeface="+mj-ea"/>
                <a:ea typeface="+mj-ea"/>
              </a:rPr>
              <a:t>      </a:t>
            </a:r>
            <a:r>
              <a:rPr lang="en-US" altLang="zh-CN" sz="2400" dirty="0" smtClean="0">
                <a:gradFill>
                  <a:gsLst>
                    <a:gs pos="0">
                      <a:srgbClr val="012D86"/>
                    </a:gs>
                    <a:gs pos="100000">
                      <a:srgbClr val="0E2557"/>
                    </a:gs>
                  </a:gsLst>
                  <a:lin scaled="0"/>
                </a:gradFill>
                <a:latin typeface="+mj-ea"/>
                <a:ea typeface="+mj-ea"/>
              </a:rPr>
              <a:t>  </a:t>
            </a:r>
            <a:r>
              <a:rPr lang="en-US" altLang="zh-CN" sz="2000" dirty="0" smtClean="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2019</a:t>
            </a:r>
            <a:r>
              <a:rPr lang="zh-CN" altLang="en-US" sz="2000" dirty="0" smtClean="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年</a:t>
            </a:r>
            <a:r>
              <a:rPr lang="zh-CN" altLang="zh-CN" sz="2000"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《全国社会心理服务体系建设试点：</a:t>
            </a:r>
            <a:r>
              <a:rPr lang="en-US" altLang="zh-CN" sz="2000"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56</a:t>
            </a:r>
            <a:r>
              <a:rPr lang="zh-CN" altLang="en-US" sz="2000"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试点市区</a:t>
            </a:r>
            <a:r>
              <a:rPr lang="zh-CN" altLang="zh-CN" sz="2000"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加强各部门各行业心理服务。试点地区公安、司法行政、信访、民政、残联等部门结合行业特点，每年至少为系统内人员及工作对象、新冠肺炎确诊患者及家属等重点人群举办1次心理健康知识讲座，并根据需求提供心理健康服务。</a:t>
            </a:r>
            <a:endParaRPr lang="zh-CN" altLang="zh-CN" sz="2000"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a:p>
            <a:endParaRPr lang="zh-CN" altLang="zh-CN" sz="2400" dirty="0">
              <a:gradFill>
                <a:gsLst>
                  <a:gs pos="0">
                    <a:srgbClr val="012D86"/>
                  </a:gs>
                  <a:gs pos="100000">
                    <a:srgbClr val="0E2557"/>
                  </a:gs>
                </a:gsLst>
                <a:lin scaled="0"/>
              </a:gradFill>
              <a:latin typeface="+mj-ea"/>
              <a:ea typeface="+mj-ea"/>
            </a:endParaRPr>
          </a:p>
          <a:p>
            <a:r>
              <a:rPr lang="en-US" altLang="zh-CN" sz="2400" dirty="0" smtClean="0">
                <a:solidFill>
                  <a:srgbClr val="0070C0"/>
                </a:solidFill>
                <a:latin typeface="+mj-ea"/>
                <a:ea typeface="+mj-ea"/>
              </a:rPr>
              <a:t>        </a:t>
            </a:r>
            <a:endParaRPr lang="zh-CN" altLang="zh-CN" sz="2400" dirty="0">
              <a:solidFill>
                <a:srgbClr val="0070C0"/>
              </a:solidFill>
              <a:latin typeface="+mj-ea"/>
              <a:ea typeface="+mj-ea"/>
            </a:endParaRPr>
          </a:p>
        </p:txBody>
      </p:sp>
      <p:pic>
        <p:nvPicPr>
          <p:cNvPr id="4" name="图片 3" descr="搜狗截图21年01月16日2232_15"/>
          <p:cNvPicPr>
            <a:picLocks noChangeAspect="1"/>
          </p:cNvPicPr>
          <p:nvPr>
            <p:custDataLst>
              <p:tags r:id="rId2"/>
            </p:custDataLst>
          </p:nvPr>
        </p:nvPicPr>
        <p:blipFill>
          <a:blip r:embed="rId3"/>
          <a:stretch>
            <a:fillRect/>
          </a:stretch>
        </p:blipFill>
        <p:spPr>
          <a:xfrm>
            <a:off x="5095875" y="1684020"/>
            <a:ext cx="3689350" cy="5063490"/>
          </a:xfrm>
          <a:prstGeom prst="rect">
            <a:avLst/>
          </a:prstGeom>
        </p:spPr>
      </p:pic>
      <p:sp>
        <p:nvSpPr>
          <p:cNvPr id="6" name="文本框 5"/>
          <p:cNvSpPr txBox="1"/>
          <p:nvPr>
            <p:custDataLst>
              <p:tags r:id="rId4"/>
            </p:custDataLst>
          </p:nvPr>
        </p:nvSpPr>
        <p:spPr>
          <a:xfrm>
            <a:off x="2555875" y="5706110"/>
            <a:ext cx="2540000" cy="706755"/>
          </a:xfrm>
          <a:prstGeom prst="rect">
            <a:avLst/>
          </a:prstGeom>
          <a:noFill/>
          <a:ln>
            <a:solidFill>
              <a:srgbClr val="FF0000"/>
            </a:solidFill>
          </a:ln>
        </p:spPr>
        <p:txBody>
          <a:bodyPr wrap="square" rtlCol="0" anchor="t">
            <a:spAutoFit/>
          </a:bodyPr>
          <a:p>
            <a:r>
              <a:rPr lang="zh-CN" altLang="en-US" sz="2000" b="1"/>
              <a:t>国卫办疾控函〔2019〕539号</a:t>
            </a:r>
            <a:endParaRPr lang="zh-CN" altLang="en-US" sz="2000" b="1"/>
          </a:p>
        </p:txBody>
      </p:sp>
      <p:sp>
        <p:nvSpPr>
          <p:cNvPr id="5" name="矩形 4"/>
          <p:cNvSpPr/>
          <p:nvPr>
            <p:custDataLst>
              <p:tags r:id="rId5"/>
            </p:custDataLst>
          </p:nvPr>
        </p:nvSpPr>
        <p:spPr>
          <a:xfrm>
            <a:off x="248087" y="1118270"/>
            <a:ext cx="8064896" cy="537210"/>
          </a:xfrm>
          <a:prstGeom prst="rect">
            <a:avLst/>
          </a:prstGeom>
        </p:spPr>
        <p:txBody>
          <a:bodyPr wrap="square">
            <a:spAutoFit/>
          </a:bodyPr>
          <a:p>
            <a:r>
              <a:rPr lang="zh-CN" altLang="zh-CN" sz="2900" b="1" dirty="0">
                <a:solidFill>
                  <a:srgbClr val="1552D1"/>
                </a:solidFill>
                <a:latin typeface="黑体" panose="02010609060101010101" charset="-122"/>
                <a:ea typeface="黑体" panose="02010609060101010101" charset="-122"/>
                <a:sym typeface="+mn-ea"/>
              </a:rPr>
              <a:t>三、</a:t>
            </a:r>
            <a:r>
              <a:rPr lang="zh-CN" altLang="en-US" sz="2900" b="1" spc="200">
                <a:solidFill>
                  <a:srgbClr val="1552D1"/>
                </a:solidFill>
                <a:uFillTx/>
                <a:latin typeface="黑体" panose="02010609060101010101" charset="-122"/>
                <a:ea typeface="黑体" panose="02010609060101010101" charset="-122"/>
                <a:sym typeface="Arial" panose="020B0604020202020204" pitchFamily="34" charset="0"/>
              </a:rPr>
              <a:t>国家有关孕产期抑郁症防治的政策与文件</a:t>
            </a:r>
            <a:endParaRPr lang="zh-CN" altLang="en-US" sz="2900" b="1" spc="200" dirty="0" smtClean="0">
              <a:solidFill>
                <a:srgbClr val="1552D1"/>
              </a:solidFill>
              <a:uFillTx/>
              <a:latin typeface="黑体" panose="02010609060101010101" charset="-122"/>
              <a:ea typeface="黑体" panose="02010609060101010101" charset="-122"/>
              <a:sym typeface="Arial" panose="020B0604020202020204" pitchFamily="34" charset="0"/>
            </a:endParaRPr>
          </a:p>
        </p:txBody>
      </p:sp>
    </p:spTree>
    <p:custDataLst>
      <p:tags r:id="rId6"/>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394970" y="2433320"/>
            <a:ext cx="8149590" cy="3169285"/>
          </a:xfrm>
          <a:prstGeom prst="rect">
            <a:avLst/>
          </a:prstGeom>
          <a:ln>
            <a:solidFill>
              <a:srgbClr val="FF0000"/>
            </a:solidFill>
          </a:ln>
        </p:spPr>
        <p:txBody>
          <a:bodyPr wrap="square">
            <a:spAutoFit/>
          </a:bodyPr>
          <a:lstStyle/>
          <a:p>
            <a:r>
              <a:rPr lang="en-US" altLang="zh-CN" sz="2000" b="1" dirty="0" smtClean="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2020</a:t>
            </a:r>
            <a:r>
              <a:rPr lang="zh-CN" altLang="zh-CN" sz="20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年</a:t>
            </a:r>
            <a:r>
              <a:rPr lang="en-US" altLang="zh-CN" sz="20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8</a:t>
            </a:r>
            <a:r>
              <a:rPr lang="zh-CN" altLang="zh-CN" sz="20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月</a:t>
            </a:r>
            <a:r>
              <a:rPr lang="en-US" altLang="zh-CN" sz="20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31</a:t>
            </a:r>
            <a:r>
              <a:rPr lang="zh-CN" altLang="zh-CN" sz="20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日国家卫健委</a:t>
            </a:r>
            <a:r>
              <a:rPr lang="en-US" altLang="zh-CN" sz="20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726</a:t>
            </a:r>
            <a:r>
              <a:rPr lang="zh-CN" altLang="zh-CN" sz="20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号文件《探索抑郁症防治特色服务工作方案》</a:t>
            </a:r>
            <a:endParaRPr lang="zh-CN" altLang="zh-CN" sz="20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a:p>
            <a:endParaRPr lang="zh-CN" altLang="zh-CN" sz="20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a:p>
            <a:r>
              <a:rPr lang="zh-CN" altLang="zh-CN" sz="20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明确要求对于孕产妇等高危人群要加大干预力度，将抑郁症防治知识作为孕妇学校必备的科普宣教内容，提高孕产妇及家属防治意识。</a:t>
            </a:r>
            <a:endParaRPr lang="zh-CN" altLang="zh-CN" sz="20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a:p>
            <a:endParaRPr lang="zh-CN" altLang="zh-CN" sz="20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a:p>
            <a:r>
              <a:rPr lang="zh-CN" altLang="zh-CN" sz="20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将孕产期抑郁症</a:t>
            </a:r>
            <a:r>
              <a:rPr lang="zh-CN" altLang="zh-CN" sz="2000" b="1" dirty="0">
                <a:solidFill>
                  <a:srgbClr val="FF0000"/>
                </a:solidFill>
                <a:latin typeface="黑体" panose="02010609060101010101" charset="-122"/>
                <a:ea typeface="黑体" panose="02010609060101010101" charset="-122"/>
                <a:cs typeface="黑体" panose="02010609060101010101" charset="-122"/>
              </a:rPr>
              <a:t>筛查</a:t>
            </a:r>
            <a:r>
              <a:rPr lang="zh-CN" altLang="zh-CN" sz="20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纳入常规孕检和产后访视流程中，由经过培训的医务人员或社工进行孕期和产后抑郁的筛查追踪。鼓励精神专科医院、综合医院精神科与妇产科及妇幼保健院医疗机构以联合门诊或远程会诊的形式，为孕产期妇女提供专业支持。</a:t>
            </a:r>
            <a:endParaRPr lang="zh-CN" altLang="zh-CN" sz="20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p:txBody>
      </p:sp>
      <p:sp>
        <p:nvSpPr>
          <p:cNvPr id="5" name="矩形 4"/>
          <p:cNvSpPr/>
          <p:nvPr>
            <p:custDataLst>
              <p:tags r:id="rId2"/>
            </p:custDataLst>
          </p:nvPr>
        </p:nvSpPr>
        <p:spPr>
          <a:xfrm>
            <a:off x="248087" y="1118270"/>
            <a:ext cx="8064896" cy="537210"/>
          </a:xfrm>
          <a:prstGeom prst="rect">
            <a:avLst/>
          </a:prstGeom>
        </p:spPr>
        <p:txBody>
          <a:bodyPr wrap="square">
            <a:spAutoFit/>
          </a:bodyPr>
          <a:p>
            <a:r>
              <a:rPr lang="zh-CN" altLang="zh-CN" sz="2900" b="1" dirty="0">
                <a:solidFill>
                  <a:srgbClr val="1552D1"/>
                </a:solidFill>
                <a:latin typeface="黑体" panose="02010609060101010101" charset="-122"/>
                <a:ea typeface="黑体" panose="02010609060101010101" charset="-122"/>
                <a:sym typeface="+mn-ea"/>
              </a:rPr>
              <a:t>三、</a:t>
            </a:r>
            <a:r>
              <a:rPr lang="zh-CN" altLang="en-US" sz="2900" b="1" spc="200">
                <a:solidFill>
                  <a:srgbClr val="1552D1"/>
                </a:solidFill>
                <a:uFillTx/>
                <a:latin typeface="黑体" panose="02010609060101010101" charset="-122"/>
                <a:ea typeface="黑体" panose="02010609060101010101" charset="-122"/>
                <a:sym typeface="Arial" panose="020B0604020202020204" pitchFamily="34" charset="0"/>
              </a:rPr>
              <a:t>国家有关孕产期抑郁症防治的政策与文件</a:t>
            </a:r>
            <a:endParaRPr lang="zh-CN" altLang="en-US" sz="2900" b="1" spc="200" dirty="0" smtClean="0">
              <a:solidFill>
                <a:srgbClr val="1552D1"/>
              </a:solidFill>
              <a:uFillTx/>
              <a:latin typeface="黑体" panose="02010609060101010101" charset="-122"/>
              <a:ea typeface="黑体" panose="02010609060101010101" charset="-122"/>
              <a:sym typeface="Arial" panose="020B0604020202020204" pitchFamily="34" charset="0"/>
            </a:endParaRPr>
          </a:p>
        </p:txBody>
      </p:sp>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图片 52" descr="IMG_256"/>
          <p:cNvPicPr>
            <a:picLocks noChangeAspect="1"/>
          </p:cNvPicPr>
          <p:nvPr>
            <p:custDataLst>
              <p:tags r:id="rId1"/>
            </p:custDataLst>
          </p:nvPr>
        </p:nvPicPr>
        <p:blipFill>
          <a:blip r:embed="rId2"/>
          <a:stretch>
            <a:fillRect/>
          </a:stretch>
        </p:blipFill>
        <p:spPr>
          <a:xfrm>
            <a:off x="238125" y="2143125"/>
            <a:ext cx="8514715" cy="4467225"/>
          </a:xfrm>
          <a:prstGeom prst="rect">
            <a:avLst/>
          </a:prstGeom>
          <a:noFill/>
          <a:ln w="9525">
            <a:noFill/>
          </a:ln>
        </p:spPr>
      </p:pic>
      <p:sp>
        <p:nvSpPr>
          <p:cNvPr id="5" name="矩形 4"/>
          <p:cNvSpPr/>
          <p:nvPr>
            <p:custDataLst>
              <p:tags r:id="rId3"/>
            </p:custDataLst>
          </p:nvPr>
        </p:nvSpPr>
        <p:spPr>
          <a:xfrm>
            <a:off x="248087" y="1118270"/>
            <a:ext cx="8064896" cy="537210"/>
          </a:xfrm>
          <a:prstGeom prst="rect">
            <a:avLst/>
          </a:prstGeom>
        </p:spPr>
        <p:txBody>
          <a:bodyPr wrap="square">
            <a:spAutoFit/>
          </a:bodyPr>
          <a:p>
            <a:r>
              <a:rPr lang="zh-CN" altLang="zh-CN" sz="2900" b="1" dirty="0">
                <a:solidFill>
                  <a:srgbClr val="1552D1"/>
                </a:solidFill>
                <a:latin typeface="黑体" panose="02010609060101010101" charset="-122"/>
                <a:ea typeface="黑体" panose="02010609060101010101" charset="-122"/>
                <a:sym typeface="+mn-ea"/>
              </a:rPr>
              <a:t>三、</a:t>
            </a:r>
            <a:r>
              <a:rPr lang="zh-CN" altLang="en-US" sz="2900" b="1" spc="200">
                <a:solidFill>
                  <a:srgbClr val="1552D1"/>
                </a:solidFill>
                <a:uFillTx/>
                <a:latin typeface="黑体" panose="02010609060101010101" charset="-122"/>
                <a:ea typeface="黑体" panose="02010609060101010101" charset="-122"/>
                <a:sym typeface="Arial" panose="020B0604020202020204" pitchFamily="34" charset="0"/>
              </a:rPr>
              <a:t>国家有关孕产期抑郁症防治的政策与文件</a:t>
            </a:r>
            <a:endParaRPr lang="zh-CN" altLang="en-US" sz="2900" b="1" spc="200" dirty="0" smtClean="0">
              <a:solidFill>
                <a:srgbClr val="1552D1"/>
              </a:solidFill>
              <a:uFillTx/>
              <a:latin typeface="黑体" panose="02010609060101010101" charset="-122"/>
              <a:ea typeface="黑体" panose="02010609060101010101" charset="-122"/>
              <a:sym typeface="Arial" panose="020B0604020202020204" pitchFamily="34" charset="0"/>
            </a:endParaRPr>
          </a:p>
        </p:txBody>
      </p:sp>
    </p:spTree>
    <p:custDataLst>
      <p:tags r:id="rId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8" name="图片 66" descr="IMG_256"/>
          <p:cNvPicPr>
            <a:picLocks noChangeAspect="1"/>
          </p:cNvPicPr>
          <p:nvPr>
            <p:custDataLst>
              <p:tags r:id="rId1"/>
            </p:custDataLst>
          </p:nvPr>
        </p:nvPicPr>
        <p:blipFill>
          <a:blip r:embed="rId2"/>
          <a:stretch>
            <a:fillRect/>
          </a:stretch>
        </p:blipFill>
        <p:spPr>
          <a:xfrm>
            <a:off x="400685" y="1100455"/>
            <a:ext cx="8142605" cy="3944620"/>
          </a:xfrm>
          <a:prstGeom prst="rect">
            <a:avLst/>
          </a:prstGeom>
          <a:noFill/>
          <a:ln w="9525">
            <a:noFill/>
          </a:ln>
        </p:spPr>
      </p:pic>
      <p:sp>
        <p:nvSpPr>
          <p:cNvPr id="100" name="文本框 99"/>
          <p:cNvSpPr txBox="1"/>
          <p:nvPr>
            <p:custDataLst>
              <p:tags r:id="rId3"/>
            </p:custDataLst>
          </p:nvPr>
        </p:nvSpPr>
        <p:spPr>
          <a:xfrm>
            <a:off x="137795" y="5045075"/>
            <a:ext cx="8668385" cy="1753235"/>
          </a:xfrm>
          <a:prstGeom prst="rect">
            <a:avLst/>
          </a:prstGeom>
          <a:noFill/>
          <a:ln w="9525">
            <a:noFill/>
          </a:ln>
        </p:spPr>
        <p:txBody>
          <a:bodyPr wrap="square">
            <a:spAutoFit/>
          </a:bodyPr>
          <a:p>
            <a:pPr indent="0"/>
            <a:r>
              <a:rPr lang="en-US"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2020</a:t>
            </a:r>
            <a:r>
              <a:rPr lang="zh-CN"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年</a:t>
            </a:r>
            <a:r>
              <a:rPr lang="en-US" altLang="zh-CN"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8</a:t>
            </a:r>
            <a:r>
              <a:rPr lang="zh-CN"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月</a:t>
            </a:r>
            <a:r>
              <a:rPr lang="en-US" altLang="zh-CN"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31</a:t>
            </a:r>
            <a:r>
              <a:rPr lang="zh-CN"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日国家卫健委文件《探索抑郁症防治特色服务工作方案》，在加大重点人群干预力度方面，针对孕产妇方案明确，将抑郁症防治知识作为孕妇学校必备的科普宣教内容，提高孕产妇及家属防治意识。将孕产期抑郁症筛查纳入常规孕检和产后访视流程中，由经过培训的医务人员或社工进行孕期和产后抑郁的筛查追踪。鼓励精神专科医院、综合医院精神科与妇产科及妇幼保健院等医疗机构以联合门诊或远程会诊的形式，为孕产期妇女提供专业支持。</a:t>
            </a:r>
            <a:endParaRPr lang="zh-CN" altLang="en-US"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p:txBody>
      </p:sp>
      <p:sp>
        <p:nvSpPr>
          <p:cNvPr id="5" name="矩形 4"/>
          <p:cNvSpPr/>
          <p:nvPr>
            <p:custDataLst>
              <p:tags r:id="rId4"/>
            </p:custDataLst>
          </p:nvPr>
        </p:nvSpPr>
        <p:spPr>
          <a:xfrm>
            <a:off x="248087" y="400720"/>
            <a:ext cx="8064896" cy="537210"/>
          </a:xfrm>
          <a:prstGeom prst="rect">
            <a:avLst/>
          </a:prstGeom>
        </p:spPr>
        <p:txBody>
          <a:bodyPr wrap="square">
            <a:spAutoFit/>
          </a:bodyPr>
          <a:p>
            <a:r>
              <a:rPr lang="zh-CN" altLang="zh-CN" sz="2900" b="1" dirty="0">
                <a:solidFill>
                  <a:srgbClr val="1552D1"/>
                </a:solidFill>
                <a:latin typeface="黑体" panose="02010609060101010101" charset="-122"/>
                <a:ea typeface="黑体" panose="02010609060101010101" charset="-122"/>
                <a:sym typeface="+mn-ea"/>
              </a:rPr>
              <a:t>三、</a:t>
            </a:r>
            <a:r>
              <a:rPr lang="zh-CN" altLang="en-US" sz="2900" b="1" spc="200">
                <a:solidFill>
                  <a:srgbClr val="1552D1"/>
                </a:solidFill>
                <a:uFillTx/>
                <a:latin typeface="黑体" panose="02010609060101010101" charset="-122"/>
                <a:ea typeface="黑体" panose="02010609060101010101" charset="-122"/>
                <a:sym typeface="Arial" panose="020B0604020202020204" pitchFamily="34" charset="0"/>
              </a:rPr>
              <a:t>国家有关孕产期抑郁症防治的政策与文件</a:t>
            </a:r>
            <a:endParaRPr lang="zh-CN" altLang="en-US" sz="2900" b="1" spc="200" dirty="0" smtClean="0">
              <a:solidFill>
                <a:srgbClr val="1552D1"/>
              </a:solidFill>
              <a:uFillTx/>
              <a:latin typeface="黑体" panose="02010609060101010101" charset="-122"/>
              <a:ea typeface="黑体" panose="02010609060101010101" charset="-122"/>
              <a:sym typeface="Arial" panose="020B0604020202020204" pitchFamily="34" charset="0"/>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custDataLst>
              <p:tags r:id="rId1"/>
            </p:custDataLst>
          </p:nvPr>
        </p:nvSpPr>
        <p:spPr>
          <a:xfrm>
            <a:off x="1048703" y="502603"/>
            <a:ext cx="1300163" cy="641985"/>
          </a:xfrm>
          <a:prstGeom prst="rect">
            <a:avLst/>
          </a:prstGeom>
          <a:noFill/>
        </p:spPr>
        <p:txBody>
          <a:bodyPr wrap="square" lIns="68580" tIns="34290" rIns="68580" bIns="0" rtlCol="0" anchor="b" anchorCtr="0">
            <a:normAutofit/>
          </a:bodyPr>
          <a:lstStyle>
            <a:defPPr>
              <a:defRPr lang="zh-CN"/>
            </a:defPPr>
            <a:lvl1pPr>
              <a:defRPr sz="4800" b="1" spc="60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sz="3600" b="0" dirty="0">
                <a:solidFill>
                  <a:srgbClr val="1552D1"/>
                </a:solidFill>
                <a:latin typeface="黑体" panose="02010609060101010101" charset="-122"/>
                <a:ea typeface="黑体" panose="02010609060101010101" charset="-122"/>
                <a:sym typeface="Arial" panose="020B0604020202020204" pitchFamily="34" charset="0"/>
              </a:rPr>
              <a:t>目录</a:t>
            </a:r>
            <a:endParaRPr lang="zh-CN" altLang="en-US" sz="3600" b="0" dirty="0">
              <a:solidFill>
                <a:srgbClr val="1552D1"/>
              </a:solidFill>
              <a:latin typeface="黑体" panose="02010609060101010101" charset="-122"/>
              <a:ea typeface="黑体" panose="02010609060101010101" charset="-122"/>
              <a:sym typeface="Arial" panose="020B0604020202020204" pitchFamily="34" charset="0"/>
            </a:endParaRPr>
          </a:p>
        </p:txBody>
      </p:sp>
      <p:sp>
        <p:nvSpPr>
          <p:cNvPr id="3" name="菱形 2"/>
          <p:cNvSpPr/>
          <p:nvPr>
            <p:custDataLst>
              <p:tags r:id="rId2"/>
            </p:custDataLst>
          </p:nvPr>
        </p:nvSpPr>
        <p:spPr>
          <a:xfrm>
            <a:off x="1042670" y="4283688"/>
            <a:ext cx="531018" cy="531018"/>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7500" tIns="35100" rIns="67500" bIns="35100" anchor="ctr" anchorCtr="0">
            <a:normAutofit/>
          </a:bodyPr>
          <a:p>
            <a:pPr algn="ctr">
              <a:lnSpc>
                <a:spcPct val="100000"/>
              </a:lnSpc>
            </a:pPr>
            <a:endParaRPr lang="en-US" altLang="zh-CN" sz="12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 name="文本框 3"/>
          <p:cNvSpPr txBox="1"/>
          <p:nvPr>
            <p:custDataLst>
              <p:tags r:id="rId3"/>
            </p:custDataLst>
          </p:nvPr>
        </p:nvSpPr>
        <p:spPr>
          <a:xfrm>
            <a:off x="1779905" y="6057265"/>
            <a:ext cx="4841240" cy="414020"/>
          </a:xfrm>
          <a:prstGeom prst="rect">
            <a:avLst/>
          </a:prstGeom>
          <a:noFill/>
        </p:spPr>
        <p:txBody>
          <a:bodyPr wrap="square" lIns="68580" tIns="34290" rIns="68580" bIns="0" anchor="b" anchorCtr="0">
            <a:noAutofit/>
          </a:bodyPr>
          <a:p>
            <a:pPr lvl="0" algn="l">
              <a:buClrTx/>
              <a:buSzTx/>
              <a:buFontTx/>
            </a:pPr>
            <a:r>
              <a:rPr lang="zh-CN" altLang="en-US" sz="2400" b="1" spc="200">
                <a:solidFill>
                  <a:srgbClr val="1552D1"/>
                </a:solidFill>
                <a:uFillTx/>
                <a:latin typeface="Arial" panose="020B0604020202020204" pitchFamily="34" charset="0"/>
                <a:ea typeface="微软雅黑" panose="020B0503020204020204" charset="-122"/>
                <a:sym typeface="Arial" panose="020B0604020202020204" pitchFamily="34" charset="0"/>
              </a:rPr>
              <a:t>智孕帮小程序的流程介绍</a:t>
            </a:r>
            <a:endParaRPr lang="zh-CN" altLang="en-US" sz="2400" b="1" spc="200">
              <a:solidFill>
                <a:srgbClr val="1552D1"/>
              </a:solidFill>
              <a:uFillTx/>
              <a:latin typeface="Arial" panose="020B0604020202020204" pitchFamily="34" charset="0"/>
              <a:ea typeface="微软雅黑" panose="020B0503020204020204" charset="-122"/>
              <a:sym typeface="Arial" panose="020B0604020202020204" pitchFamily="34" charset="0"/>
            </a:endParaRPr>
          </a:p>
        </p:txBody>
      </p:sp>
      <p:sp>
        <p:nvSpPr>
          <p:cNvPr id="7" name="菱形 6"/>
          <p:cNvSpPr/>
          <p:nvPr>
            <p:custDataLst>
              <p:tags r:id="rId4"/>
            </p:custDataLst>
          </p:nvPr>
        </p:nvSpPr>
        <p:spPr>
          <a:xfrm>
            <a:off x="1042670" y="3363595"/>
            <a:ext cx="530860" cy="53086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7500" tIns="35100" rIns="67500" bIns="35100" anchor="ctr" anchorCtr="0">
            <a:normAutofit/>
          </a:bodyPr>
          <a:p>
            <a:pPr algn="ctr">
              <a:lnSpc>
                <a:spcPct val="100000"/>
              </a:lnSpc>
            </a:pPr>
            <a:endParaRPr lang="en-US" altLang="zh-CN" sz="12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8" name="文本框 7"/>
          <p:cNvSpPr txBox="1"/>
          <p:nvPr>
            <p:custDataLst>
              <p:tags r:id="rId5"/>
            </p:custDataLst>
          </p:nvPr>
        </p:nvSpPr>
        <p:spPr>
          <a:xfrm>
            <a:off x="1779270" y="2515870"/>
            <a:ext cx="5013960" cy="414020"/>
          </a:xfrm>
          <a:prstGeom prst="rect">
            <a:avLst/>
          </a:prstGeom>
          <a:noFill/>
        </p:spPr>
        <p:txBody>
          <a:bodyPr wrap="square" lIns="68580" tIns="34290" rIns="68580" bIns="0" anchor="b" anchorCtr="0">
            <a:noAutofit/>
          </a:bodyPr>
          <a:p>
            <a:pPr lvl="0" algn="l">
              <a:buClrTx/>
              <a:buSzTx/>
              <a:buFontTx/>
            </a:pPr>
            <a:r>
              <a:rPr lang="en-US" altLang="zh-CN" sz="2400" b="1" spc="200">
                <a:solidFill>
                  <a:srgbClr val="1552D1"/>
                </a:solidFill>
                <a:uFillTx/>
                <a:latin typeface="Arial" panose="020B0604020202020204" pitchFamily="34" charset="0"/>
                <a:ea typeface="微软雅黑" panose="020B0503020204020204" charset="-122"/>
                <a:sym typeface="Arial" panose="020B0604020202020204" pitchFamily="34" charset="0"/>
              </a:rPr>
              <a:t>“</a:t>
            </a:r>
            <a:r>
              <a:rPr lang="zh-CN" altLang="en-US" sz="2400" b="1" spc="200">
                <a:solidFill>
                  <a:srgbClr val="1552D1"/>
                </a:solidFill>
                <a:uFillTx/>
                <a:latin typeface="Arial" panose="020B0604020202020204" pitchFamily="34" charset="0"/>
                <a:ea typeface="微软雅黑" panose="020B0503020204020204" charset="-122"/>
                <a:sym typeface="Arial" panose="020B0604020202020204" pitchFamily="34" charset="0"/>
              </a:rPr>
              <a:t>智孕帮</a:t>
            </a:r>
            <a:r>
              <a:rPr lang="en-US" altLang="zh-CN" sz="2400" b="1" spc="200">
                <a:solidFill>
                  <a:srgbClr val="1552D1"/>
                </a:solidFill>
                <a:uFillTx/>
                <a:latin typeface="Arial" panose="020B0604020202020204" pitchFamily="34" charset="0"/>
                <a:ea typeface="微软雅黑" panose="020B0503020204020204" charset="-122"/>
                <a:sym typeface="Arial" panose="020B0604020202020204" pitchFamily="34" charset="0"/>
              </a:rPr>
              <a:t>”</a:t>
            </a:r>
            <a:r>
              <a:rPr lang="zh-CN" altLang="en-US" sz="2400" b="1" spc="200">
                <a:solidFill>
                  <a:srgbClr val="1552D1"/>
                </a:solidFill>
                <a:uFillTx/>
                <a:latin typeface="Arial" panose="020B0604020202020204" pitchFamily="34" charset="0"/>
                <a:ea typeface="微软雅黑" panose="020B0503020204020204" charset="-122"/>
                <a:sym typeface="Arial" panose="020B0604020202020204" pitchFamily="34" charset="0"/>
              </a:rPr>
              <a:t>的研发与应用</a:t>
            </a:r>
            <a:endParaRPr lang="zh-CN" altLang="en-US" sz="2400" b="1" spc="200">
              <a:solidFill>
                <a:srgbClr val="1552D1"/>
              </a:solidFill>
              <a:uFillTx/>
              <a:latin typeface="Arial" panose="020B0604020202020204" pitchFamily="34" charset="0"/>
              <a:ea typeface="微软雅黑" panose="020B0503020204020204" charset="-122"/>
              <a:sym typeface="Arial" panose="020B0604020202020204" pitchFamily="34" charset="0"/>
            </a:endParaRPr>
          </a:p>
        </p:txBody>
      </p:sp>
      <p:sp>
        <p:nvSpPr>
          <p:cNvPr id="10" name="菱形 9"/>
          <p:cNvSpPr/>
          <p:nvPr>
            <p:custDataLst>
              <p:tags r:id="rId6"/>
            </p:custDataLst>
          </p:nvPr>
        </p:nvSpPr>
        <p:spPr>
          <a:xfrm>
            <a:off x="1048865" y="2515600"/>
            <a:ext cx="531018" cy="531018"/>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7500" tIns="35100" rIns="67500" bIns="35100" anchor="ctr" anchorCtr="0">
            <a:normAutofit/>
          </a:bodyPr>
          <a:p>
            <a:pPr algn="ctr">
              <a:lnSpc>
                <a:spcPct val="100000"/>
              </a:lnSpc>
            </a:pPr>
            <a:endParaRPr lang="en-US" altLang="zh-CN" sz="12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3" name="菱形 12"/>
          <p:cNvSpPr/>
          <p:nvPr>
            <p:custDataLst>
              <p:tags r:id="rId7"/>
            </p:custDataLst>
          </p:nvPr>
        </p:nvSpPr>
        <p:spPr>
          <a:xfrm>
            <a:off x="1048865" y="1666105"/>
            <a:ext cx="531018" cy="531018"/>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67500" tIns="35100" rIns="67500" bIns="35100" anchor="ctr" anchorCtr="0">
            <a:normAutofit/>
          </a:bodyPr>
          <a:p>
            <a:pPr algn="ctr">
              <a:lnSpc>
                <a:spcPct val="100000"/>
              </a:lnSpc>
            </a:pPr>
            <a:endParaRPr lang="en-US" altLang="zh-CN" sz="12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4" name="文本框 13"/>
          <p:cNvSpPr txBox="1"/>
          <p:nvPr>
            <p:custDataLst>
              <p:tags r:id="rId8"/>
            </p:custDataLst>
          </p:nvPr>
        </p:nvSpPr>
        <p:spPr>
          <a:xfrm>
            <a:off x="1779905" y="1671320"/>
            <a:ext cx="4505325" cy="414020"/>
          </a:xfrm>
          <a:prstGeom prst="rect">
            <a:avLst/>
          </a:prstGeom>
          <a:noFill/>
        </p:spPr>
        <p:txBody>
          <a:bodyPr wrap="square" lIns="68580" tIns="34290" rIns="68580" bIns="0" anchor="b" anchorCtr="0">
            <a:noAutofit/>
          </a:bodyPr>
          <a:p>
            <a:pPr lvl="0" algn="l">
              <a:buClrTx/>
              <a:buSzTx/>
              <a:buFontTx/>
            </a:pPr>
            <a:r>
              <a:rPr lang="zh-CN" altLang="en-US" sz="2400" b="1" spc="200">
                <a:solidFill>
                  <a:srgbClr val="1552D1"/>
                </a:solidFill>
                <a:uFillTx/>
                <a:latin typeface="Arial" panose="020B0604020202020204" pitchFamily="34" charset="0"/>
                <a:ea typeface="微软雅黑" panose="020B0503020204020204" charset="-122"/>
                <a:sym typeface="Arial" panose="020B0604020202020204" pitchFamily="34" charset="0"/>
              </a:rPr>
              <a:t>公司介绍及相关资质</a:t>
            </a:r>
            <a:endParaRPr lang="zh-CN" sz="2400" b="1" spc="200">
              <a:solidFill>
                <a:srgbClr val="1552D1"/>
              </a:solidFill>
              <a:uFillTx/>
              <a:latin typeface="Arial" panose="020B0604020202020204" pitchFamily="34" charset="0"/>
              <a:ea typeface="微软雅黑" panose="020B0503020204020204" charset="-122"/>
              <a:sym typeface="Arial" panose="020B0604020202020204" pitchFamily="34" charset="0"/>
            </a:endParaRPr>
          </a:p>
        </p:txBody>
      </p:sp>
      <p:sp>
        <p:nvSpPr>
          <p:cNvPr id="42" name="文本框 41"/>
          <p:cNvSpPr txBox="1"/>
          <p:nvPr>
            <p:custDataLst>
              <p:tags r:id="rId9"/>
            </p:custDataLst>
          </p:nvPr>
        </p:nvSpPr>
        <p:spPr>
          <a:xfrm>
            <a:off x="1779270" y="3422015"/>
            <a:ext cx="6565265" cy="414020"/>
          </a:xfrm>
          <a:prstGeom prst="rect">
            <a:avLst/>
          </a:prstGeom>
          <a:noFill/>
        </p:spPr>
        <p:txBody>
          <a:bodyPr wrap="square" lIns="68580" tIns="34290" rIns="68580" bIns="0" anchor="b" anchorCtr="0">
            <a:noAutofit/>
          </a:bodyPr>
          <a:p>
            <a:pPr lvl="0" algn="l">
              <a:buClrTx/>
              <a:buSzTx/>
              <a:buFontTx/>
            </a:pPr>
            <a:r>
              <a:rPr lang="zh-CN" altLang="en-US" sz="2400" b="1" spc="200">
                <a:solidFill>
                  <a:srgbClr val="1552D1"/>
                </a:solidFill>
                <a:uFillTx/>
                <a:latin typeface="Arial" panose="020B0604020202020204" pitchFamily="34" charset="0"/>
                <a:ea typeface="微软雅黑" panose="020B0503020204020204" charset="-122"/>
                <a:sym typeface="Arial" panose="020B0604020202020204" pitchFamily="34" charset="0"/>
              </a:rPr>
              <a:t>国家有关孕产期抑郁症防治的政策与文件</a:t>
            </a:r>
            <a:endParaRPr lang="zh-CN" altLang="en-US" sz="2400" b="1" spc="200">
              <a:solidFill>
                <a:srgbClr val="1552D1"/>
              </a:solidFill>
              <a:uFillTx/>
              <a:latin typeface="Arial" panose="020B0604020202020204" pitchFamily="34" charset="0"/>
              <a:ea typeface="微软雅黑" panose="020B0503020204020204" charset="-122"/>
              <a:sym typeface="Arial" panose="020B0604020202020204" pitchFamily="34" charset="0"/>
            </a:endParaRPr>
          </a:p>
        </p:txBody>
      </p:sp>
      <p:sp>
        <p:nvSpPr>
          <p:cNvPr id="21" name="矩形 20"/>
          <p:cNvSpPr/>
          <p:nvPr>
            <p:custDataLst>
              <p:tags r:id="rId10"/>
            </p:custDataLst>
          </p:nvPr>
        </p:nvSpPr>
        <p:spPr>
          <a:xfrm>
            <a:off x="1144449" y="4427130"/>
            <a:ext cx="327461" cy="385873"/>
          </a:xfrm>
          <a:prstGeom prst="rect">
            <a:avLst/>
          </a:prstGeom>
        </p:spPr>
        <p:txBody>
          <a:bodyPr wrap="square">
            <a:normAutofit/>
          </a:bodyPr>
          <a:p>
            <a:pPr algn="ctr">
              <a:lnSpc>
                <a:spcPct val="100000"/>
              </a:lnSpc>
            </a:pPr>
            <a:r>
              <a:rPr lang="en-US" altLang="zh-CN" sz="1350" b="1" dirty="0">
                <a:solidFill>
                  <a:schemeClr val="bg1"/>
                </a:solidFill>
                <a:latin typeface="Arial" panose="020B0604020202020204" pitchFamily="34" charset="0"/>
                <a:ea typeface="微软雅黑" panose="020B0503020204020204" charset="-122"/>
                <a:sym typeface="Arial" panose="020B0604020202020204" pitchFamily="34" charset="0"/>
              </a:rPr>
              <a:t>4</a:t>
            </a:r>
            <a:endParaRPr lang="en-US" altLang="zh-CN" sz="135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3" name="矩形 22"/>
          <p:cNvSpPr/>
          <p:nvPr>
            <p:custDataLst>
              <p:tags r:id="rId11"/>
            </p:custDataLst>
          </p:nvPr>
        </p:nvSpPr>
        <p:spPr>
          <a:xfrm>
            <a:off x="1144449" y="3507651"/>
            <a:ext cx="327461" cy="385873"/>
          </a:xfrm>
          <a:prstGeom prst="rect">
            <a:avLst/>
          </a:prstGeom>
        </p:spPr>
        <p:txBody>
          <a:bodyPr wrap="square">
            <a:normAutofit/>
          </a:bodyPr>
          <a:p>
            <a:pPr algn="ctr">
              <a:lnSpc>
                <a:spcPct val="100000"/>
              </a:lnSpc>
            </a:pPr>
            <a:r>
              <a:rPr lang="en-US" altLang="zh-CN" sz="1350" b="1" dirty="0">
                <a:solidFill>
                  <a:schemeClr val="bg1"/>
                </a:solidFill>
                <a:latin typeface="Arial" panose="020B0604020202020204" pitchFamily="34" charset="0"/>
                <a:ea typeface="微软雅黑" panose="020B0503020204020204" charset="-122"/>
                <a:sym typeface="Arial" panose="020B0604020202020204" pitchFamily="34" charset="0"/>
              </a:rPr>
              <a:t>3</a:t>
            </a:r>
            <a:endParaRPr lang="en-US" altLang="zh-CN" sz="135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4" name="矩形 23"/>
          <p:cNvSpPr/>
          <p:nvPr>
            <p:custDataLst>
              <p:tags r:id="rId12"/>
            </p:custDataLst>
          </p:nvPr>
        </p:nvSpPr>
        <p:spPr>
          <a:xfrm>
            <a:off x="1150620" y="2660650"/>
            <a:ext cx="327660" cy="455930"/>
          </a:xfrm>
          <a:prstGeom prst="rect">
            <a:avLst/>
          </a:prstGeom>
        </p:spPr>
        <p:txBody>
          <a:bodyPr wrap="square">
            <a:normAutofit/>
          </a:bodyPr>
          <a:p>
            <a:pPr algn="ctr">
              <a:lnSpc>
                <a:spcPct val="100000"/>
              </a:lnSpc>
            </a:pPr>
            <a:r>
              <a:rPr lang="en-US" altLang="zh-CN" sz="1350" b="1" dirty="0">
                <a:solidFill>
                  <a:schemeClr val="bg1"/>
                </a:solidFill>
                <a:latin typeface="Arial" panose="020B0604020202020204" pitchFamily="34" charset="0"/>
                <a:ea typeface="微软雅黑" panose="020B0503020204020204" charset="-122"/>
                <a:sym typeface="Arial" panose="020B0604020202020204" pitchFamily="34" charset="0"/>
              </a:rPr>
              <a:t>2</a:t>
            </a:r>
            <a:endParaRPr lang="en-US" altLang="zh-CN" sz="135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5" name="矩形 24"/>
          <p:cNvSpPr/>
          <p:nvPr>
            <p:custDataLst>
              <p:tags r:id="rId13"/>
            </p:custDataLst>
          </p:nvPr>
        </p:nvSpPr>
        <p:spPr>
          <a:xfrm>
            <a:off x="1150620" y="1802130"/>
            <a:ext cx="327660" cy="283210"/>
          </a:xfrm>
          <a:prstGeom prst="rect">
            <a:avLst/>
          </a:prstGeom>
        </p:spPr>
        <p:txBody>
          <a:bodyPr wrap="square">
            <a:normAutofit lnSpcReduction="20000"/>
          </a:bodyPr>
          <a:p>
            <a:pPr algn="ctr">
              <a:lnSpc>
                <a:spcPct val="100000"/>
              </a:lnSpc>
            </a:pPr>
            <a:r>
              <a:rPr lang="en-US" altLang="zh-CN" sz="1350" b="1" dirty="0">
                <a:solidFill>
                  <a:schemeClr val="bg1"/>
                </a:solidFill>
                <a:latin typeface="Arial" panose="020B0604020202020204" pitchFamily="34" charset="0"/>
                <a:ea typeface="微软雅黑" panose="020B0503020204020204" charset="-122"/>
                <a:sym typeface="Arial" panose="020B0604020202020204" pitchFamily="34" charset="0"/>
              </a:rPr>
              <a:t>1</a:t>
            </a:r>
            <a:endParaRPr lang="en-US" altLang="zh-CN" sz="135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5" name="文本框 14"/>
          <p:cNvSpPr txBox="1"/>
          <p:nvPr>
            <p:custDataLst>
              <p:tags r:id="rId14"/>
            </p:custDataLst>
          </p:nvPr>
        </p:nvSpPr>
        <p:spPr>
          <a:xfrm>
            <a:off x="1779905" y="4319270"/>
            <a:ext cx="6683375" cy="460375"/>
          </a:xfrm>
          <a:prstGeom prst="rect">
            <a:avLst/>
          </a:prstGeom>
          <a:noFill/>
        </p:spPr>
        <p:txBody>
          <a:bodyPr wrap="square" rtlCol="0">
            <a:spAutoFit/>
          </a:bodyPr>
          <a:p>
            <a:r>
              <a:rPr lang="en-US" altLang="zh-CN" sz="2400" b="1" spc="200">
                <a:solidFill>
                  <a:srgbClr val="1552D1"/>
                </a:solidFill>
                <a:uFillTx/>
                <a:latin typeface="Arial" panose="020B0604020202020204" pitchFamily="34" charset="0"/>
                <a:ea typeface="微软雅黑" panose="020B0503020204020204" charset="-122"/>
                <a:sym typeface="Arial" panose="020B0604020202020204" pitchFamily="34" charset="0"/>
              </a:rPr>
              <a:t>“</a:t>
            </a:r>
            <a:r>
              <a:rPr lang="zh-CN" altLang="en-US" sz="2400" b="1" spc="200">
                <a:solidFill>
                  <a:srgbClr val="1552D1"/>
                </a:solidFill>
                <a:uFillTx/>
                <a:latin typeface="Arial" panose="020B0604020202020204" pitchFamily="34" charset="0"/>
                <a:ea typeface="微软雅黑" panose="020B0503020204020204" charset="-122"/>
                <a:sym typeface="Arial" panose="020B0604020202020204" pitchFamily="34" charset="0"/>
              </a:rPr>
              <a:t>智孕帮</a:t>
            </a:r>
            <a:r>
              <a:rPr lang="en-US" altLang="zh-CN" sz="2400" b="1" spc="200">
                <a:solidFill>
                  <a:srgbClr val="1552D1"/>
                </a:solidFill>
                <a:uFillTx/>
                <a:latin typeface="Arial" panose="020B0604020202020204" pitchFamily="34" charset="0"/>
                <a:ea typeface="微软雅黑" panose="020B0503020204020204" charset="-122"/>
                <a:sym typeface="Arial" panose="020B0604020202020204" pitchFamily="34" charset="0"/>
              </a:rPr>
              <a:t>”</a:t>
            </a:r>
            <a:r>
              <a:rPr lang="zh-CN" altLang="en-US" sz="2400" b="1" dirty="0">
                <a:solidFill>
                  <a:srgbClr val="1552D1"/>
                </a:solidFill>
                <a:latin typeface="+mj-ea"/>
                <a:ea typeface="+mj-ea"/>
                <a:cs typeface="+mj-ea"/>
                <a:sym typeface="+mn-ea"/>
              </a:rPr>
              <a:t>在</a:t>
            </a:r>
            <a:r>
              <a:rPr lang="zh-CN" altLang="zh-CN" sz="2400" b="1" dirty="0">
                <a:solidFill>
                  <a:srgbClr val="1552D1"/>
                </a:solidFill>
                <a:latin typeface="+mj-ea"/>
                <a:ea typeface="+mj-ea"/>
                <a:cs typeface="+mj-ea"/>
                <a:sym typeface="+mn-ea"/>
              </a:rPr>
              <a:t>孕产期</a:t>
            </a:r>
            <a:r>
              <a:rPr lang="zh-CN" altLang="zh-CN" sz="2400" b="1" dirty="0" smtClean="0">
                <a:solidFill>
                  <a:srgbClr val="1552D1"/>
                </a:solidFill>
                <a:latin typeface="+mj-ea"/>
                <a:ea typeface="+mj-ea"/>
                <a:cs typeface="+mj-ea"/>
                <a:sym typeface="+mn-ea"/>
              </a:rPr>
              <a:t>抑郁症防治中的应用</a:t>
            </a:r>
            <a:endParaRPr lang="zh-CN" altLang="en-US" sz="2400">
              <a:solidFill>
                <a:srgbClr val="1552D1"/>
              </a:solidFill>
              <a:latin typeface="+mj-ea"/>
              <a:ea typeface="+mj-ea"/>
              <a:cs typeface="+mj-ea"/>
            </a:endParaRPr>
          </a:p>
        </p:txBody>
      </p:sp>
      <p:sp>
        <p:nvSpPr>
          <p:cNvPr id="16" name="菱形 15"/>
          <p:cNvSpPr/>
          <p:nvPr>
            <p:custDataLst>
              <p:tags r:id="rId15"/>
            </p:custDataLst>
          </p:nvPr>
        </p:nvSpPr>
        <p:spPr>
          <a:xfrm>
            <a:off x="1049020" y="5140325"/>
            <a:ext cx="530860" cy="53086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7500" tIns="35100" rIns="67500" bIns="35100" anchor="ctr" anchorCtr="0">
            <a:normAutofit/>
          </a:bodyPr>
          <a:p>
            <a:pPr algn="ctr">
              <a:lnSpc>
                <a:spcPct val="100000"/>
              </a:lnSpc>
            </a:pPr>
            <a:endParaRPr lang="en-US" altLang="zh-CN" sz="12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7" name="矩形 16"/>
          <p:cNvSpPr/>
          <p:nvPr>
            <p:custDataLst>
              <p:tags r:id="rId16"/>
            </p:custDataLst>
          </p:nvPr>
        </p:nvSpPr>
        <p:spPr>
          <a:xfrm>
            <a:off x="1127939" y="5285016"/>
            <a:ext cx="327461" cy="385873"/>
          </a:xfrm>
          <a:prstGeom prst="rect">
            <a:avLst/>
          </a:prstGeom>
        </p:spPr>
        <p:txBody>
          <a:bodyPr wrap="square">
            <a:normAutofit/>
          </a:bodyPr>
          <a:p>
            <a:pPr algn="ctr">
              <a:lnSpc>
                <a:spcPct val="100000"/>
              </a:lnSpc>
            </a:pPr>
            <a:r>
              <a:rPr lang="en-US" altLang="zh-CN" sz="1350" b="1" dirty="0">
                <a:solidFill>
                  <a:schemeClr val="bg1"/>
                </a:solidFill>
                <a:latin typeface="Arial" panose="020B0604020202020204" pitchFamily="34" charset="0"/>
                <a:ea typeface="微软雅黑" panose="020B0503020204020204" charset="-122"/>
                <a:sym typeface="Arial" panose="020B0604020202020204" pitchFamily="34" charset="0"/>
              </a:rPr>
              <a:t>5</a:t>
            </a:r>
            <a:endParaRPr lang="en-US" altLang="zh-CN" sz="135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6" name="文本框 5"/>
          <p:cNvSpPr txBox="1"/>
          <p:nvPr>
            <p:custDataLst>
              <p:tags r:id="rId17"/>
            </p:custDataLst>
          </p:nvPr>
        </p:nvSpPr>
        <p:spPr>
          <a:xfrm>
            <a:off x="1824990" y="5133975"/>
            <a:ext cx="5066665" cy="460375"/>
          </a:xfrm>
          <a:prstGeom prst="rect">
            <a:avLst/>
          </a:prstGeom>
          <a:noFill/>
        </p:spPr>
        <p:txBody>
          <a:bodyPr wrap="square" rtlCol="0">
            <a:spAutoFit/>
          </a:bodyPr>
          <a:p>
            <a:r>
              <a:rPr lang="zh-CN" altLang="en-US" sz="2400" b="1">
                <a:solidFill>
                  <a:srgbClr val="1552D1"/>
                </a:solidFill>
              </a:rPr>
              <a:t>同类竞品（项目）分析</a:t>
            </a:r>
            <a:endParaRPr lang="zh-CN" altLang="en-US" sz="2400" b="1">
              <a:solidFill>
                <a:srgbClr val="1552D1"/>
              </a:solidFill>
            </a:endParaRPr>
          </a:p>
        </p:txBody>
      </p:sp>
      <p:sp>
        <p:nvSpPr>
          <p:cNvPr id="9" name="菱形 8"/>
          <p:cNvSpPr/>
          <p:nvPr>
            <p:custDataLst>
              <p:tags r:id="rId18"/>
            </p:custDataLst>
          </p:nvPr>
        </p:nvSpPr>
        <p:spPr>
          <a:xfrm>
            <a:off x="1026160" y="5989298"/>
            <a:ext cx="531018" cy="531018"/>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7500" tIns="35100" rIns="67500" bIns="35100" anchor="ctr" anchorCtr="0">
            <a:normAutofit/>
          </a:bodyPr>
          <a:p>
            <a:pPr algn="ctr">
              <a:lnSpc>
                <a:spcPct val="100000"/>
              </a:lnSpc>
            </a:pPr>
            <a:endParaRPr lang="en-US" altLang="zh-CN" sz="12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1" name="矩形 10"/>
          <p:cNvSpPr/>
          <p:nvPr>
            <p:custDataLst>
              <p:tags r:id="rId19"/>
            </p:custDataLst>
          </p:nvPr>
        </p:nvSpPr>
        <p:spPr>
          <a:xfrm>
            <a:off x="1127939" y="6132740"/>
            <a:ext cx="327461" cy="385873"/>
          </a:xfrm>
          <a:prstGeom prst="rect">
            <a:avLst/>
          </a:prstGeom>
        </p:spPr>
        <p:txBody>
          <a:bodyPr wrap="square">
            <a:normAutofit/>
          </a:bodyPr>
          <a:p>
            <a:pPr algn="ctr">
              <a:lnSpc>
                <a:spcPct val="100000"/>
              </a:lnSpc>
            </a:pPr>
            <a:r>
              <a:rPr lang="en-US" altLang="zh-CN" sz="1350" b="1" dirty="0">
                <a:solidFill>
                  <a:schemeClr val="bg1"/>
                </a:solidFill>
                <a:latin typeface="Arial" panose="020B0604020202020204" pitchFamily="34" charset="0"/>
                <a:ea typeface="微软雅黑" panose="020B0503020204020204" charset="-122"/>
                <a:sym typeface="Arial" panose="020B0604020202020204" pitchFamily="34" charset="0"/>
              </a:rPr>
              <a:t>6</a:t>
            </a:r>
            <a:endParaRPr lang="en-US" altLang="zh-CN" sz="1350" b="1" dirty="0">
              <a:solidFill>
                <a:schemeClr val="bg1"/>
              </a:solidFill>
              <a:latin typeface="Arial" panose="020B0604020202020204" pitchFamily="34" charset="0"/>
              <a:ea typeface="微软雅黑" panose="020B0503020204020204" charset="-122"/>
              <a:sym typeface="Arial" panose="020B0604020202020204" pitchFamily="34" charset="0"/>
            </a:endParaRPr>
          </a:p>
          <a:p>
            <a:pPr algn="ctr">
              <a:lnSpc>
                <a:spcPct val="100000"/>
              </a:lnSpc>
            </a:pPr>
            <a:endParaRPr lang="en-US" altLang="zh-CN" sz="135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Tree>
    <p:custDataLst>
      <p:tags r:id="rId20"/>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444500" y="2153285"/>
            <a:ext cx="8255000" cy="3476625"/>
          </a:xfrm>
          <a:prstGeom prst="rect">
            <a:avLst/>
          </a:prstGeom>
        </p:spPr>
        <p:txBody>
          <a:bodyPr wrap="square">
            <a:spAutoFit/>
          </a:bodyPr>
          <a:lstStyle/>
          <a:p>
            <a:endParaRPr lang="zh-CN" altLang="zh-CN" sz="1400" dirty="0">
              <a:solidFill>
                <a:srgbClr val="FF0000"/>
              </a:solidFill>
              <a:latin typeface="+mj-ea"/>
              <a:ea typeface="+mj-ea"/>
            </a:endParaRPr>
          </a:p>
          <a:p>
            <a:r>
              <a:rPr lang="zh-CN" altLang="zh-CN" sz="2000" b="1" dirty="0">
                <a:solidFill>
                  <a:schemeClr val="tx1"/>
                </a:solidFill>
                <a:latin typeface="黑体" panose="02010609060101010101" charset="-122"/>
                <a:ea typeface="黑体" panose="02010609060101010101" charset="-122"/>
                <a:cs typeface="黑体" panose="02010609060101010101" charset="-122"/>
              </a:rPr>
              <a:t>（一）产前干预措施</a:t>
            </a:r>
            <a:r>
              <a:rPr lang="zh-CN" altLang="zh-CN" sz="2000" b="1" dirty="0">
                <a:solidFill>
                  <a:srgbClr val="1552D1"/>
                </a:solidFill>
                <a:latin typeface="黑体" panose="02010609060101010101" charset="-122"/>
                <a:ea typeface="黑体" panose="02010609060101010101" charset="-122"/>
                <a:cs typeface="黑体" panose="02010609060101010101" charset="-122"/>
              </a:rPr>
              <a:t>  </a:t>
            </a:r>
            <a:endParaRPr lang="zh-CN" altLang="zh-CN" sz="2000" b="1" dirty="0">
              <a:solidFill>
                <a:srgbClr val="1552D1"/>
              </a:solidFill>
              <a:latin typeface="黑体" panose="02010609060101010101" charset="-122"/>
              <a:ea typeface="黑体" panose="02010609060101010101" charset="-122"/>
              <a:cs typeface="黑体" panose="02010609060101010101" charset="-122"/>
            </a:endParaRPr>
          </a:p>
          <a:p>
            <a:endParaRPr lang="en-US" altLang="zh-CN" sz="2000" b="1" dirty="0">
              <a:solidFill>
                <a:srgbClr val="1552D1"/>
              </a:solidFill>
              <a:latin typeface="黑体" panose="02010609060101010101" charset="-122"/>
              <a:ea typeface="黑体" panose="02010609060101010101" charset="-122"/>
              <a:cs typeface="黑体" panose="02010609060101010101" charset="-122"/>
            </a:endParaRPr>
          </a:p>
          <a:p>
            <a:r>
              <a:rPr lang="en-US" altLang="zh-CN"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1.</a:t>
            </a:r>
            <a:r>
              <a:rPr lang="zh-CN" altLang="en-US"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应用</a:t>
            </a:r>
            <a:r>
              <a:rPr lang="en-US" altLang="zh-CN"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a:t>
            </a:r>
            <a:r>
              <a:rPr lang="zh-CN" altLang="en-US"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智孕帮</a:t>
            </a:r>
            <a:r>
              <a:rPr lang="en-US" altLang="zh-CN"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a:t>
            </a:r>
            <a:r>
              <a:rPr lang="zh-CN" altLang="en-US"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来进行筛查与评估。</a:t>
            </a:r>
            <a:endParaRPr lang="en-US" altLang="zh-CN"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a:p>
            <a:endParaRPr lang="en-US" altLang="zh-CN"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a:p>
            <a:r>
              <a:rPr lang="en-US" altLang="zh-CN"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2.</a:t>
            </a:r>
            <a:r>
              <a:rPr lang="zh-CN" altLang="en-US"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通过</a:t>
            </a:r>
            <a:r>
              <a:rPr lang="en-US" altLang="zh-CN"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a:t>
            </a:r>
            <a:r>
              <a:rPr lang="zh-CN" altLang="en-US"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智孕帮</a:t>
            </a:r>
            <a:r>
              <a:rPr lang="en-US" altLang="zh-CN"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a:t>
            </a:r>
            <a:r>
              <a:rPr lang="zh-CN" altLang="en-US"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项目，使</a:t>
            </a:r>
            <a:r>
              <a:rPr lang="zh-CN" altLang="zh-CN"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孕妇及家属了解有关妊娠、分娩及产褥期等相关知识；了解孕妇的心理需求,为其提供相应的心理护理常识,使孕妇及家属树立正确的生育观和良好的健康行为；通过筛查、测评使孕产妇了解有关资料，早期识别产后抑郁症的高危因素，加强其自我调适能力，提高处理负性情绪的技巧，改善人际冲突，使其保持乐观稳定的情绪状态。</a:t>
            </a:r>
            <a:endParaRPr lang="zh-CN" altLang="zh-CN"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a:p>
            <a:endParaRPr lang="zh-CN" altLang="zh-CN" sz="2000" b="1" dirty="0">
              <a:solidFill>
                <a:srgbClr val="1552D1"/>
              </a:solidFill>
              <a:latin typeface="黑体" panose="02010609060101010101" charset="-122"/>
              <a:ea typeface="黑体" panose="02010609060101010101" charset="-122"/>
              <a:cs typeface="黑体" panose="02010609060101010101" charset="-122"/>
              <a:sym typeface="+mn-ea"/>
            </a:endParaRPr>
          </a:p>
          <a:p>
            <a:endParaRPr lang="zh-CN" altLang="zh-CN" sz="2000"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endParaRPr>
          </a:p>
        </p:txBody>
      </p:sp>
      <p:sp>
        <p:nvSpPr>
          <p:cNvPr id="5" name="矩形 4"/>
          <p:cNvSpPr/>
          <p:nvPr>
            <p:custDataLst>
              <p:tags r:id="rId2"/>
            </p:custDataLst>
          </p:nvPr>
        </p:nvSpPr>
        <p:spPr>
          <a:xfrm>
            <a:off x="248087" y="1118270"/>
            <a:ext cx="8064896" cy="537210"/>
          </a:xfrm>
          <a:prstGeom prst="rect">
            <a:avLst/>
          </a:prstGeom>
        </p:spPr>
        <p:txBody>
          <a:bodyPr wrap="square">
            <a:spAutoFit/>
          </a:bodyPr>
          <a:p>
            <a:r>
              <a:rPr lang="zh-CN" altLang="zh-CN" sz="2900" b="1" dirty="0">
                <a:solidFill>
                  <a:srgbClr val="1552D1"/>
                </a:solidFill>
                <a:latin typeface="黑体" panose="02010609060101010101" charset="-122"/>
                <a:ea typeface="黑体" panose="02010609060101010101" charset="-122"/>
                <a:cs typeface="黑体" panose="02010609060101010101" charset="-122"/>
                <a:sym typeface="+mn-ea"/>
              </a:rPr>
              <a:t>四、</a:t>
            </a:r>
            <a:r>
              <a:rPr lang="en-US" altLang="zh-CN"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en-US"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智孕帮</a:t>
            </a:r>
            <a:r>
              <a:rPr lang="en-US" altLang="zh-CN"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en-US" sz="2900" b="1" dirty="0">
                <a:solidFill>
                  <a:srgbClr val="1552D1"/>
                </a:solidFill>
                <a:latin typeface="黑体" panose="02010609060101010101" charset="-122"/>
                <a:ea typeface="黑体" panose="02010609060101010101" charset="-122"/>
                <a:cs typeface="黑体" panose="02010609060101010101" charset="-122"/>
                <a:sym typeface="+mn-ea"/>
              </a:rPr>
              <a:t>在</a:t>
            </a:r>
            <a:r>
              <a:rPr lang="zh-CN" altLang="zh-CN" sz="2900" b="1" dirty="0">
                <a:solidFill>
                  <a:srgbClr val="1552D1"/>
                </a:solidFill>
                <a:latin typeface="黑体" panose="02010609060101010101" charset="-122"/>
                <a:ea typeface="黑体" panose="02010609060101010101" charset="-122"/>
                <a:cs typeface="黑体" panose="02010609060101010101" charset="-122"/>
                <a:sym typeface="+mn-ea"/>
              </a:rPr>
              <a:t>孕产期</a:t>
            </a:r>
            <a:r>
              <a:rPr lang="zh-CN" altLang="zh-CN" sz="2900" b="1" dirty="0" smtClean="0">
                <a:solidFill>
                  <a:srgbClr val="1552D1"/>
                </a:solidFill>
                <a:latin typeface="黑体" panose="02010609060101010101" charset="-122"/>
                <a:ea typeface="黑体" panose="02010609060101010101" charset="-122"/>
                <a:cs typeface="黑体" panose="02010609060101010101" charset="-122"/>
                <a:sym typeface="+mn-ea"/>
              </a:rPr>
              <a:t>抑郁症防治中的应用</a:t>
            </a:r>
            <a:endParaRPr lang="zh-CN" altLang="en-US" sz="2900" b="1" spc="200" dirty="0" smtClean="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endParaRPr>
          </a:p>
        </p:txBody>
      </p:sp>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248087" y="1118270"/>
            <a:ext cx="8064896" cy="537210"/>
          </a:xfrm>
          <a:prstGeom prst="rect">
            <a:avLst/>
          </a:prstGeom>
        </p:spPr>
        <p:txBody>
          <a:bodyPr wrap="square">
            <a:spAutoFit/>
          </a:bodyPr>
          <a:p>
            <a:r>
              <a:rPr lang="zh-CN" altLang="zh-CN" sz="2900" b="1" dirty="0">
                <a:solidFill>
                  <a:srgbClr val="1552D1"/>
                </a:solidFill>
                <a:latin typeface="黑体" panose="02010609060101010101" charset="-122"/>
                <a:ea typeface="黑体" panose="02010609060101010101" charset="-122"/>
                <a:cs typeface="黑体" panose="02010609060101010101" charset="-122"/>
                <a:sym typeface="+mn-ea"/>
              </a:rPr>
              <a:t>四、</a:t>
            </a:r>
            <a:r>
              <a:rPr lang="en-US" altLang="zh-CN"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en-US"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智孕帮</a:t>
            </a:r>
            <a:r>
              <a:rPr lang="en-US" altLang="zh-CN"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en-US" sz="2900" b="1" dirty="0">
                <a:solidFill>
                  <a:srgbClr val="1552D1"/>
                </a:solidFill>
                <a:latin typeface="黑体" panose="02010609060101010101" charset="-122"/>
                <a:ea typeface="黑体" panose="02010609060101010101" charset="-122"/>
                <a:cs typeface="黑体" panose="02010609060101010101" charset="-122"/>
                <a:sym typeface="+mn-ea"/>
              </a:rPr>
              <a:t>在</a:t>
            </a:r>
            <a:r>
              <a:rPr lang="zh-CN" altLang="zh-CN" sz="2900" b="1" dirty="0">
                <a:solidFill>
                  <a:srgbClr val="1552D1"/>
                </a:solidFill>
                <a:latin typeface="黑体" panose="02010609060101010101" charset="-122"/>
                <a:ea typeface="黑体" panose="02010609060101010101" charset="-122"/>
                <a:cs typeface="黑体" panose="02010609060101010101" charset="-122"/>
                <a:sym typeface="+mn-ea"/>
              </a:rPr>
              <a:t>孕产期</a:t>
            </a:r>
            <a:r>
              <a:rPr lang="zh-CN" altLang="zh-CN" sz="2900" b="1" dirty="0" smtClean="0">
                <a:solidFill>
                  <a:srgbClr val="1552D1"/>
                </a:solidFill>
                <a:latin typeface="黑体" panose="02010609060101010101" charset="-122"/>
                <a:ea typeface="黑体" panose="02010609060101010101" charset="-122"/>
                <a:cs typeface="黑体" panose="02010609060101010101" charset="-122"/>
                <a:sym typeface="+mn-ea"/>
              </a:rPr>
              <a:t>抑郁症防治中的应用</a:t>
            </a:r>
            <a:endParaRPr lang="zh-CN" altLang="en-US" sz="2900" b="1" spc="200" dirty="0" smtClean="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endParaRPr>
          </a:p>
        </p:txBody>
      </p:sp>
      <p:sp>
        <p:nvSpPr>
          <p:cNvPr id="3" name="文本框 2"/>
          <p:cNvSpPr txBox="1"/>
          <p:nvPr>
            <p:custDataLst>
              <p:tags r:id="rId2"/>
            </p:custDataLst>
          </p:nvPr>
        </p:nvSpPr>
        <p:spPr>
          <a:xfrm>
            <a:off x="440690" y="2305050"/>
            <a:ext cx="7872730" cy="3476625"/>
          </a:xfrm>
          <a:prstGeom prst="rect">
            <a:avLst/>
          </a:prstGeom>
          <a:noFill/>
        </p:spPr>
        <p:txBody>
          <a:bodyPr wrap="square" rtlCol="0" anchor="t">
            <a:spAutoFit/>
          </a:bodyPr>
          <a:p>
            <a:r>
              <a:rPr lang="zh-CN" altLang="zh-CN" sz="2000" b="1" dirty="0">
                <a:latin typeface="黑体" panose="02010609060101010101" charset="-122"/>
                <a:ea typeface="黑体" panose="02010609060101010101" charset="-122"/>
                <a:cs typeface="黑体" panose="02010609060101010101" charset="-122"/>
                <a:sym typeface="+mn-ea"/>
              </a:rPr>
              <a:t>（二）产时干预措施</a:t>
            </a:r>
            <a:r>
              <a:rPr lang="zh-CN" altLang="zh-CN" b="1" dirty="0">
                <a:latin typeface="黑体" panose="02010609060101010101" charset="-122"/>
                <a:ea typeface="黑体" panose="02010609060101010101" charset="-122"/>
                <a:cs typeface="黑体" panose="02010609060101010101" charset="-122"/>
                <a:sym typeface="+mn-ea"/>
              </a:rPr>
              <a:t> </a:t>
            </a:r>
            <a:r>
              <a:rPr lang="zh-CN" altLang="zh-CN" b="1" dirty="0">
                <a:solidFill>
                  <a:srgbClr val="1552D1"/>
                </a:solidFill>
                <a:latin typeface="黑体" panose="02010609060101010101" charset="-122"/>
                <a:ea typeface="黑体" panose="02010609060101010101" charset="-122"/>
                <a:cs typeface="黑体" panose="02010609060101010101" charset="-122"/>
                <a:sym typeface="+mn-ea"/>
              </a:rPr>
              <a:t> </a:t>
            </a:r>
            <a:endParaRPr lang="en-US" altLang="zh-CN" b="1" dirty="0">
              <a:solidFill>
                <a:srgbClr val="1552D1"/>
              </a:solidFill>
              <a:latin typeface="黑体" panose="02010609060101010101" charset="-122"/>
              <a:ea typeface="黑体" panose="02010609060101010101" charset="-122"/>
              <a:cs typeface="黑体" panose="02010609060101010101" charset="-122"/>
            </a:endParaRPr>
          </a:p>
          <a:p>
            <a:endParaRPr lang="en-US" altLang="zh-CN" b="1" dirty="0">
              <a:solidFill>
                <a:srgbClr val="1552D1"/>
              </a:solidFill>
              <a:latin typeface="黑体" panose="02010609060101010101" charset="-122"/>
              <a:ea typeface="黑体" panose="02010609060101010101" charset="-122"/>
              <a:cs typeface="黑体" panose="02010609060101010101" charset="-122"/>
            </a:endParaRPr>
          </a:p>
          <a:p>
            <a:r>
              <a:rPr lang="en-US" altLang="zh-CN"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a:t>
            </a:r>
            <a:r>
              <a:rPr lang="zh-CN" altLang="en-US"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智孕帮</a:t>
            </a:r>
            <a:r>
              <a:rPr lang="en-US" altLang="zh-CN"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a:t>
            </a:r>
            <a:r>
              <a:rPr lang="zh-CN" altLang="en-US"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后期</a:t>
            </a:r>
            <a:r>
              <a:rPr lang="zh-CN" altLang="en-US"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建立以联合门诊或远程会诊的形式为产妇提供咨询服务和专业支持。</a:t>
            </a:r>
            <a:r>
              <a:rPr lang="zh-CN" altLang="zh-CN"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这是一种以产妇身心健康为中心的全新服务模式，可明显改善初产妇产后抑郁情绪，减少产后抑郁症的发病。</a:t>
            </a:r>
            <a:endParaRPr lang="zh-CN" altLang="zh-CN"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endParaRPr>
          </a:p>
          <a:p>
            <a:endParaRPr lang="zh-CN" altLang="zh-CN" dirty="0">
              <a:solidFill>
                <a:schemeClr val="tx1"/>
              </a:solidFill>
              <a:latin typeface="+mj-ea"/>
              <a:ea typeface="+mj-ea"/>
            </a:endParaRPr>
          </a:p>
          <a:p>
            <a:r>
              <a:rPr lang="zh-CN" altLang="zh-CN" sz="2000" b="1" dirty="0">
                <a:solidFill>
                  <a:schemeClr val="tx1"/>
                </a:solidFill>
                <a:latin typeface="黑体" panose="02010609060101010101" charset="-122"/>
                <a:ea typeface="黑体" panose="02010609060101010101" charset="-122"/>
                <a:cs typeface="黑体" panose="02010609060101010101" charset="-122"/>
                <a:sym typeface="+mn-ea"/>
              </a:rPr>
              <a:t>（三）产后干预措施</a:t>
            </a:r>
            <a:r>
              <a:rPr lang="zh-CN" altLang="zh-CN" b="1" dirty="0">
                <a:solidFill>
                  <a:schemeClr val="tx1"/>
                </a:solidFill>
                <a:latin typeface="黑体" panose="02010609060101010101" charset="-122"/>
                <a:ea typeface="黑体" panose="02010609060101010101" charset="-122"/>
                <a:cs typeface="黑体" panose="02010609060101010101" charset="-122"/>
                <a:sym typeface="+mn-ea"/>
              </a:rPr>
              <a:t> </a:t>
            </a:r>
            <a:r>
              <a:rPr lang="zh-CN" altLang="zh-CN" b="1" dirty="0">
                <a:solidFill>
                  <a:srgbClr val="1552D1"/>
                </a:solidFill>
                <a:latin typeface="黑体" panose="02010609060101010101" charset="-122"/>
                <a:ea typeface="黑体" panose="02010609060101010101" charset="-122"/>
                <a:cs typeface="黑体" panose="02010609060101010101" charset="-122"/>
                <a:sym typeface="+mn-ea"/>
              </a:rPr>
              <a:t> </a:t>
            </a:r>
            <a:endParaRPr lang="zh-CN" altLang="zh-CN" b="1" dirty="0">
              <a:solidFill>
                <a:srgbClr val="1552D1"/>
              </a:solidFill>
              <a:latin typeface="黑体" panose="02010609060101010101" charset="-122"/>
              <a:ea typeface="黑体" panose="02010609060101010101" charset="-122"/>
              <a:cs typeface="黑体" panose="02010609060101010101" charset="-122"/>
            </a:endParaRPr>
          </a:p>
          <a:p>
            <a:endParaRPr lang="zh-CN" altLang="zh-CN" b="1" dirty="0">
              <a:solidFill>
                <a:srgbClr val="1552D1"/>
              </a:solidFill>
              <a:latin typeface="黑体" panose="02010609060101010101" charset="-122"/>
              <a:ea typeface="黑体" panose="02010609060101010101" charset="-122"/>
              <a:cs typeface="黑体" panose="02010609060101010101" charset="-122"/>
            </a:endParaRPr>
          </a:p>
          <a:p>
            <a:r>
              <a:rPr lang="en-US" altLang="zh-CN"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1.“</a:t>
            </a:r>
            <a:r>
              <a:rPr lang="zh-CN" altLang="en-US"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智孕帮</a:t>
            </a:r>
            <a:r>
              <a:rPr lang="en-US" altLang="zh-CN"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a:t>
            </a:r>
            <a:r>
              <a:rPr lang="zh-CN" altLang="en-US"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追踪服务，及时进行产后抑郁症筛查及测评。</a:t>
            </a:r>
            <a:endParaRPr lang="zh-CN" altLang="zh-CN"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a:p>
            <a:endParaRPr lang="en-US" altLang="zh-CN"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a:p>
            <a:r>
              <a:rPr lang="en-US" altLang="zh-CN"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2.“</a:t>
            </a:r>
            <a:r>
              <a:rPr lang="zh-CN" altLang="en-US"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智孕帮</a:t>
            </a:r>
            <a:r>
              <a:rPr lang="en-US" altLang="zh-CN"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a:t>
            </a:r>
            <a:r>
              <a:rPr lang="zh-CN" altLang="en-US"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使产妇及家属能够得到</a:t>
            </a:r>
            <a:r>
              <a:rPr lang="zh-CN" altLang="zh-CN"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rPr>
              <a:t>心理常识教育 ，为产妇营造良好的心理环境，使产妇心情愉悦，减少抑郁、焦虑情绪，增进积极情绪和增加自信。</a:t>
            </a:r>
            <a:endParaRPr lang="zh-CN" altLang="zh-CN" b="1" dirty="0">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sym typeface="+mn-ea"/>
            </a:endParaRPr>
          </a:p>
        </p:txBody>
      </p:sp>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1905" y="1669415"/>
          <a:ext cx="9159875" cy="4265295"/>
        </p:xfrm>
        <a:graphic>
          <a:graphicData uri="http://schemas.openxmlformats.org/drawingml/2006/table">
            <a:tbl>
              <a:tblPr>
                <a:tableStyleId>{5C22544A-7EE6-4342-B048-85BDC9FD1C3A}</a:tableStyleId>
              </a:tblPr>
              <a:tblGrid>
                <a:gridCol w="1736090"/>
                <a:gridCol w="3225165"/>
                <a:gridCol w="4198620"/>
              </a:tblGrid>
              <a:tr h="621030">
                <a:tc>
                  <a:txBody>
                    <a:bodyPr/>
                    <a:lstStyle/>
                    <a:p>
                      <a:pPr algn="ctr">
                        <a:lnSpc>
                          <a:spcPct val="125000"/>
                        </a:lnSpc>
                        <a:spcAft>
                          <a:spcPts val="0"/>
                        </a:spcAft>
                      </a:pPr>
                      <a:r>
                        <a:rPr lang="zh-CN" sz="1800" kern="100" dirty="0">
                          <a:effectLst/>
                          <a:latin typeface="+mj-ea"/>
                          <a:ea typeface="+mj-ea"/>
                        </a:rPr>
                        <a:t>名目</a:t>
                      </a:r>
                      <a:endParaRPr lang="zh-CN" sz="1800" kern="100" dirty="0">
                        <a:effectLst/>
                        <a:latin typeface="+mj-ea"/>
                        <a:ea typeface="+mj-ea"/>
                        <a:cs typeface="Times New Roman" panose="02020603050405020304"/>
                      </a:endParaRPr>
                    </a:p>
                  </a:txBody>
                  <a:tcPr marL="68580" marR="68580" marT="0" marB="0" anchor="ctr"/>
                </a:tc>
                <a:tc>
                  <a:txBody>
                    <a:bodyPr/>
                    <a:lstStyle/>
                    <a:p>
                      <a:pPr algn="ctr">
                        <a:lnSpc>
                          <a:spcPct val="125000"/>
                        </a:lnSpc>
                        <a:spcAft>
                          <a:spcPts val="0"/>
                        </a:spcAft>
                      </a:pPr>
                      <a:r>
                        <a:rPr lang="zh-CN" sz="1800" kern="100">
                          <a:effectLst/>
                          <a:latin typeface="+mj-ea"/>
                          <a:ea typeface="+mj-ea"/>
                        </a:rPr>
                        <a:t>同类测评系统</a:t>
                      </a:r>
                      <a:endParaRPr lang="zh-CN" sz="1800" kern="100">
                        <a:effectLst/>
                        <a:latin typeface="+mj-ea"/>
                        <a:ea typeface="+mj-ea"/>
                        <a:cs typeface="Times New Roman" panose="02020603050405020304"/>
                      </a:endParaRPr>
                    </a:p>
                  </a:txBody>
                  <a:tcPr marL="68580" marR="68580" marT="0" marB="0" anchor="ctr"/>
                </a:tc>
                <a:tc>
                  <a:txBody>
                    <a:bodyPr/>
                    <a:lstStyle/>
                    <a:p>
                      <a:pPr algn="ctr">
                        <a:lnSpc>
                          <a:spcPct val="125000"/>
                        </a:lnSpc>
                        <a:spcAft>
                          <a:spcPts val="0"/>
                        </a:spcAft>
                      </a:pPr>
                      <a:r>
                        <a:rPr lang="zh-CN" sz="1800" kern="100">
                          <a:effectLst/>
                          <a:latin typeface="+mj-ea"/>
                          <a:ea typeface="+mj-ea"/>
                        </a:rPr>
                        <a:t>“智孕帮”检测系统</a:t>
                      </a:r>
                      <a:endParaRPr lang="zh-CN" sz="1800" kern="100">
                        <a:effectLst/>
                        <a:latin typeface="+mj-ea"/>
                        <a:ea typeface="+mj-ea"/>
                        <a:cs typeface="Times New Roman" panose="02020603050405020304"/>
                      </a:endParaRPr>
                    </a:p>
                  </a:txBody>
                  <a:tcPr marL="68580" marR="68580" marT="0" marB="0" anchor="ctr"/>
                </a:tc>
              </a:tr>
              <a:tr h="1334135">
                <a:tc>
                  <a:txBody>
                    <a:bodyPr/>
                    <a:lstStyle/>
                    <a:p>
                      <a:pPr algn="ctr">
                        <a:lnSpc>
                          <a:spcPct val="125000"/>
                        </a:lnSpc>
                        <a:spcAft>
                          <a:spcPts val="0"/>
                        </a:spcAft>
                      </a:pPr>
                      <a:r>
                        <a:rPr lang="zh-CN" sz="1800" kern="100" dirty="0">
                          <a:effectLst/>
                          <a:latin typeface="+mj-ea"/>
                          <a:ea typeface="+mj-ea"/>
                        </a:rPr>
                        <a:t>操作模式</a:t>
                      </a:r>
                      <a:endParaRPr lang="zh-CN" sz="1800" kern="100" dirty="0">
                        <a:effectLst/>
                        <a:latin typeface="+mj-ea"/>
                        <a:ea typeface="+mj-ea"/>
                        <a:cs typeface="Times New Roman" panose="02020603050405020304"/>
                      </a:endParaRPr>
                    </a:p>
                  </a:txBody>
                  <a:tcPr marL="68580" marR="68580" marT="0" marB="0" anchor="ctr"/>
                </a:tc>
                <a:tc>
                  <a:txBody>
                    <a:bodyPr/>
                    <a:lstStyle/>
                    <a:p>
                      <a:pPr algn="just">
                        <a:lnSpc>
                          <a:spcPct val="125000"/>
                        </a:lnSpc>
                        <a:spcAft>
                          <a:spcPts val="0"/>
                        </a:spcAft>
                      </a:pPr>
                      <a:r>
                        <a:rPr lang="zh-CN" sz="1800" kern="100" dirty="0">
                          <a:effectLst/>
                          <a:latin typeface="+mj-ea"/>
                          <a:ea typeface="+mj-ea"/>
                        </a:rPr>
                        <a:t>需用硬件加软件协同配合操作。</a:t>
                      </a:r>
                      <a:endParaRPr lang="zh-CN" sz="1800" kern="100" dirty="0">
                        <a:effectLst/>
                        <a:latin typeface="+mj-ea"/>
                        <a:ea typeface="+mj-ea"/>
                        <a:cs typeface="Times New Roman" panose="02020603050405020304"/>
                      </a:endParaRPr>
                    </a:p>
                  </a:txBody>
                  <a:tcPr marL="68580" marR="68580" marT="0" marB="0" anchor="ctr"/>
                </a:tc>
                <a:tc>
                  <a:txBody>
                    <a:bodyPr/>
                    <a:lstStyle/>
                    <a:p>
                      <a:pPr algn="just">
                        <a:lnSpc>
                          <a:spcPct val="125000"/>
                        </a:lnSpc>
                        <a:spcAft>
                          <a:spcPts val="0"/>
                        </a:spcAft>
                      </a:pPr>
                      <a:r>
                        <a:rPr lang="zh-CN" sz="1800" kern="100">
                          <a:effectLst/>
                          <a:latin typeface="+mj-ea"/>
                          <a:ea typeface="+mj-ea"/>
                        </a:rPr>
                        <a:t>“智孕帮”是一款在线人工智能</a:t>
                      </a:r>
                      <a:r>
                        <a:rPr lang="en-US" sz="1800" kern="100">
                          <a:effectLst/>
                          <a:latin typeface="+mj-ea"/>
                          <a:ea typeface="+mj-ea"/>
                        </a:rPr>
                        <a:t>AI</a:t>
                      </a:r>
                      <a:r>
                        <a:rPr lang="zh-CN" sz="1800" kern="100">
                          <a:effectLst/>
                          <a:latin typeface="+mj-ea"/>
                          <a:ea typeface="+mj-ea"/>
                        </a:rPr>
                        <a:t>心理健康检测与分析测评系统及辅助诊断检测工具。无需硬件支持。</a:t>
                      </a:r>
                      <a:endParaRPr lang="zh-CN" sz="1800" kern="100">
                        <a:effectLst/>
                        <a:latin typeface="+mj-ea"/>
                        <a:ea typeface="+mj-ea"/>
                        <a:cs typeface="Times New Roman" panose="02020603050405020304"/>
                      </a:endParaRPr>
                    </a:p>
                  </a:txBody>
                  <a:tcPr marL="68580" marR="68580" marT="0" marB="0" anchor="ctr"/>
                </a:tc>
              </a:tr>
              <a:tr h="1276985">
                <a:tc>
                  <a:txBody>
                    <a:bodyPr/>
                    <a:lstStyle/>
                    <a:p>
                      <a:pPr algn="ctr">
                        <a:lnSpc>
                          <a:spcPct val="125000"/>
                        </a:lnSpc>
                        <a:spcAft>
                          <a:spcPts val="0"/>
                        </a:spcAft>
                      </a:pPr>
                      <a:r>
                        <a:rPr lang="zh-CN" sz="1800" kern="100">
                          <a:effectLst/>
                          <a:latin typeface="+mj-ea"/>
                          <a:ea typeface="+mj-ea"/>
                        </a:rPr>
                        <a:t>使用量表</a:t>
                      </a:r>
                      <a:endParaRPr lang="zh-CN" sz="1800" kern="100">
                        <a:effectLst/>
                        <a:latin typeface="+mj-ea"/>
                        <a:ea typeface="+mj-ea"/>
                      </a:endParaRPr>
                    </a:p>
                    <a:p>
                      <a:pPr algn="ctr">
                        <a:lnSpc>
                          <a:spcPct val="125000"/>
                        </a:lnSpc>
                        <a:spcAft>
                          <a:spcPts val="0"/>
                        </a:spcAft>
                      </a:pPr>
                      <a:r>
                        <a:rPr lang="zh-CN" sz="1800" kern="100">
                          <a:effectLst/>
                          <a:latin typeface="+mj-ea"/>
                          <a:ea typeface="+mj-ea"/>
                        </a:rPr>
                        <a:t>情况</a:t>
                      </a:r>
                      <a:endParaRPr lang="zh-CN" sz="1800" kern="100">
                        <a:effectLst/>
                        <a:latin typeface="+mj-ea"/>
                        <a:ea typeface="+mj-ea"/>
                        <a:cs typeface="Times New Roman" panose="02020603050405020304"/>
                      </a:endParaRPr>
                    </a:p>
                  </a:txBody>
                  <a:tcPr marL="68580" marR="68580" marT="0" marB="0" anchor="ctr"/>
                </a:tc>
                <a:tc>
                  <a:txBody>
                    <a:bodyPr/>
                    <a:lstStyle/>
                    <a:p>
                      <a:pPr algn="just">
                        <a:lnSpc>
                          <a:spcPct val="125000"/>
                        </a:lnSpc>
                        <a:spcAft>
                          <a:spcPts val="0"/>
                        </a:spcAft>
                      </a:pPr>
                      <a:r>
                        <a:rPr lang="zh-CN" sz="1800" kern="100" dirty="0">
                          <a:effectLst/>
                          <a:latin typeface="+mj-ea"/>
                          <a:ea typeface="+mj-ea"/>
                        </a:rPr>
                        <a:t>使用量表只针对孕妇心理抑郁方面。</a:t>
                      </a:r>
                      <a:endParaRPr lang="zh-CN" sz="1800" kern="100" dirty="0">
                        <a:effectLst/>
                        <a:latin typeface="+mj-ea"/>
                        <a:ea typeface="+mj-ea"/>
                      </a:endParaRPr>
                    </a:p>
                    <a:p>
                      <a:pPr algn="just">
                        <a:lnSpc>
                          <a:spcPct val="125000"/>
                        </a:lnSpc>
                        <a:spcAft>
                          <a:spcPts val="0"/>
                        </a:spcAft>
                      </a:pPr>
                      <a:r>
                        <a:rPr lang="en-US" sz="1800" kern="100" dirty="0">
                          <a:effectLst/>
                          <a:latin typeface="+mj-ea"/>
                          <a:ea typeface="+mj-ea"/>
                        </a:rPr>
                        <a:t> </a:t>
                      </a:r>
                      <a:endParaRPr lang="zh-CN" sz="1800" kern="100" dirty="0">
                        <a:effectLst/>
                        <a:latin typeface="+mj-ea"/>
                        <a:ea typeface="+mj-ea"/>
                        <a:cs typeface="Times New Roman" panose="02020603050405020304"/>
                      </a:endParaRPr>
                    </a:p>
                  </a:txBody>
                  <a:tcPr marL="68580" marR="68580" marT="0" marB="0" anchor="ctr"/>
                </a:tc>
                <a:tc>
                  <a:txBody>
                    <a:bodyPr/>
                    <a:lstStyle/>
                    <a:p>
                      <a:pPr algn="just">
                        <a:lnSpc>
                          <a:spcPct val="125000"/>
                        </a:lnSpc>
                        <a:spcAft>
                          <a:spcPts val="0"/>
                        </a:spcAft>
                      </a:pPr>
                      <a:r>
                        <a:rPr lang="zh-CN" sz="1800" kern="100" dirty="0">
                          <a:effectLst/>
                          <a:latin typeface="+mj-ea"/>
                          <a:ea typeface="+mj-ea"/>
                        </a:rPr>
                        <a:t>“智孕帮”使用国内国际多种量表、心理学、精神科及妇产科专家经验结合起来的综合测评系统。</a:t>
                      </a:r>
                      <a:endParaRPr lang="zh-CN" sz="1800" kern="100" dirty="0">
                        <a:effectLst/>
                        <a:latin typeface="+mj-ea"/>
                        <a:ea typeface="+mj-ea"/>
                        <a:cs typeface="Times New Roman" panose="02020603050405020304"/>
                      </a:endParaRPr>
                    </a:p>
                  </a:txBody>
                  <a:tcPr marL="68580" marR="68580" marT="0" marB="0" anchor="ctr"/>
                </a:tc>
              </a:tr>
              <a:tr h="515620">
                <a:tc>
                  <a:txBody>
                    <a:bodyPr/>
                    <a:lstStyle/>
                    <a:p>
                      <a:pPr algn="ctr">
                        <a:lnSpc>
                          <a:spcPct val="125000"/>
                        </a:lnSpc>
                        <a:spcAft>
                          <a:spcPts val="0"/>
                        </a:spcAft>
                      </a:pPr>
                      <a:r>
                        <a:rPr lang="zh-CN" sz="1800" kern="100">
                          <a:effectLst/>
                          <a:latin typeface="+mj-ea"/>
                          <a:ea typeface="+mj-ea"/>
                        </a:rPr>
                        <a:t>软件升级</a:t>
                      </a:r>
                      <a:endParaRPr lang="zh-CN" sz="1800" kern="100">
                        <a:effectLst/>
                        <a:latin typeface="+mj-ea"/>
                        <a:ea typeface="+mj-ea"/>
                        <a:cs typeface="Times New Roman" panose="02020603050405020304"/>
                      </a:endParaRPr>
                    </a:p>
                  </a:txBody>
                  <a:tcPr marL="68580" marR="68580" marT="0" marB="0" anchor="ctr"/>
                </a:tc>
                <a:tc>
                  <a:txBody>
                    <a:bodyPr/>
                    <a:lstStyle/>
                    <a:p>
                      <a:pPr algn="just">
                        <a:lnSpc>
                          <a:spcPct val="125000"/>
                        </a:lnSpc>
                        <a:spcAft>
                          <a:spcPts val="0"/>
                        </a:spcAft>
                      </a:pPr>
                      <a:r>
                        <a:rPr lang="zh-CN" sz="1800" kern="100">
                          <a:effectLst/>
                          <a:latin typeface="+mj-ea"/>
                          <a:ea typeface="+mj-ea"/>
                        </a:rPr>
                        <a:t>需要定期软件线下升级。</a:t>
                      </a:r>
                      <a:endParaRPr lang="zh-CN" sz="1800" kern="100">
                        <a:effectLst/>
                        <a:latin typeface="+mj-ea"/>
                        <a:ea typeface="+mj-ea"/>
                        <a:cs typeface="Times New Roman" panose="02020603050405020304"/>
                      </a:endParaRPr>
                    </a:p>
                  </a:txBody>
                  <a:tcPr marL="68580" marR="68580" marT="0" marB="0" anchor="ctr"/>
                </a:tc>
                <a:tc>
                  <a:txBody>
                    <a:bodyPr/>
                    <a:lstStyle/>
                    <a:p>
                      <a:pPr algn="just">
                        <a:lnSpc>
                          <a:spcPct val="125000"/>
                        </a:lnSpc>
                        <a:spcAft>
                          <a:spcPts val="0"/>
                        </a:spcAft>
                      </a:pPr>
                      <a:r>
                        <a:rPr lang="zh-CN" sz="1800" kern="100" dirty="0">
                          <a:effectLst/>
                          <a:latin typeface="+mj-ea"/>
                          <a:ea typeface="+mj-ea"/>
                        </a:rPr>
                        <a:t>“智孕帮”在线无感升级。</a:t>
                      </a:r>
                      <a:endParaRPr lang="zh-CN" sz="1800" kern="100" dirty="0">
                        <a:effectLst/>
                        <a:latin typeface="+mj-ea"/>
                        <a:ea typeface="+mj-ea"/>
                        <a:cs typeface="Times New Roman" panose="02020603050405020304"/>
                      </a:endParaRPr>
                    </a:p>
                  </a:txBody>
                  <a:tcPr marL="68580" marR="68580" marT="0" marB="0" anchor="ctr"/>
                </a:tc>
              </a:tr>
              <a:tr h="517525">
                <a:tc>
                  <a:txBody>
                    <a:bodyPr/>
                    <a:lstStyle/>
                    <a:p>
                      <a:pPr algn="ctr">
                        <a:lnSpc>
                          <a:spcPct val="125000"/>
                        </a:lnSpc>
                        <a:spcAft>
                          <a:spcPts val="0"/>
                        </a:spcAft>
                      </a:pPr>
                      <a:r>
                        <a:rPr lang="zh-CN" sz="1800" kern="100">
                          <a:effectLst/>
                          <a:latin typeface="+mj-ea"/>
                          <a:ea typeface="+mj-ea"/>
                        </a:rPr>
                        <a:t>知识产权</a:t>
                      </a:r>
                      <a:endParaRPr lang="zh-CN" sz="1800" kern="100">
                        <a:effectLst/>
                        <a:latin typeface="+mj-ea"/>
                        <a:ea typeface="+mj-ea"/>
                        <a:cs typeface="Times New Roman" panose="02020603050405020304"/>
                      </a:endParaRPr>
                    </a:p>
                  </a:txBody>
                  <a:tcPr marL="68580" marR="68580" marT="0" marB="0" anchor="ctr"/>
                </a:tc>
                <a:tc>
                  <a:txBody>
                    <a:bodyPr/>
                    <a:lstStyle/>
                    <a:p>
                      <a:pPr algn="just">
                        <a:lnSpc>
                          <a:spcPct val="125000"/>
                        </a:lnSpc>
                        <a:spcAft>
                          <a:spcPts val="0"/>
                        </a:spcAft>
                      </a:pPr>
                      <a:r>
                        <a:rPr lang="zh-CN" sz="1800" kern="100">
                          <a:effectLst/>
                          <a:latin typeface="+mj-ea"/>
                          <a:ea typeface="+mj-ea"/>
                        </a:rPr>
                        <a:t>无知识产权证书</a:t>
                      </a:r>
                      <a:endParaRPr lang="zh-CN" sz="1800" kern="100">
                        <a:effectLst/>
                        <a:latin typeface="+mj-ea"/>
                        <a:ea typeface="+mj-ea"/>
                        <a:cs typeface="Times New Roman" panose="02020603050405020304"/>
                      </a:endParaRPr>
                    </a:p>
                  </a:txBody>
                  <a:tcPr marL="68580" marR="68580" marT="0" marB="0" anchor="ctr"/>
                </a:tc>
                <a:tc>
                  <a:txBody>
                    <a:bodyPr/>
                    <a:lstStyle/>
                    <a:p>
                      <a:pPr algn="just">
                        <a:lnSpc>
                          <a:spcPct val="125000"/>
                        </a:lnSpc>
                        <a:spcAft>
                          <a:spcPts val="0"/>
                        </a:spcAft>
                      </a:pPr>
                      <a:r>
                        <a:rPr lang="zh-CN" sz="1800" kern="100" dirty="0">
                          <a:effectLst/>
                          <a:latin typeface="+mj-ea"/>
                          <a:ea typeface="+mj-ea"/>
                        </a:rPr>
                        <a:t>有知识产权证书</a:t>
                      </a:r>
                      <a:endParaRPr lang="zh-CN" sz="1800" kern="100" dirty="0">
                        <a:effectLst/>
                        <a:latin typeface="+mj-ea"/>
                        <a:ea typeface="+mj-ea"/>
                        <a:cs typeface="Times New Roman" panose="02020603050405020304"/>
                      </a:endParaRPr>
                    </a:p>
                  </a:txBody>
                  <a:tcPr marL="68580" marR="68580" marT="0" marB="0" anchor="ctr"/>
                </a:tc>
              </a:tr>
            </a:tbl>
          </a:graphicData>
        </a:graphic>
      </p:graphicFrame>
      <p:sp>
        <p:nvSpPr>
          <p:cNvPr id="5" name="矩形 4"/>
          <p:cNvSpPr/>
          <p:nvPr>
            <p:custDataLst>
              <p:tags r:id="rId2"/>
            </p:custDataLst>
          </p:nvPr>
        </p:nvSpPr>
        <p:spPr>
          <a:xfrm>
            <a:off x="169347" y="963330"/>
            <a:ext cx="8064896" cy="537210"/>
          </a:xfrm>
          <a:prstGeom prst="rect">
            <a:avLst/>
          </a:prstGeom>
        </p:spPr>
        <p:txBody>
          <a:bodyPr wrap="square">
            <a:spAutoFit/>
          </a:bodyPr>
          <a:p>
            <a:r>
              <a:rPr lang="zh-CN" altLang="zh-CN" sz="2900" b="1" dirty="0">
                <a:solidFill>
                  <a:srgbClr val="1552D1"/>
                </a:solidFill>
                <a:latin typeface="黑体" panose="02010609060101010101" charset="-122"/>
                <a:ea typeface="黑体" panose="02010609060101010101" charset="-122"/>
                <a:cs typeface="黑体" panose="02010609060101010101" charset="-122"/>
                <a:sym typeface="+mn-ea"/>
              </a:rPr>
              <a:t>五、</a:t>
            </a:r>
            <a:r>
              <a:rPr lang="zh-CN"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同类竞品（项目）分析</a:t>
            </a:r>
            <a:endParaRPr lang="zh-CN" sz="2900" b="1" spc="200" dirty="0" smtClean="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endParaRPr>
          </a:p>
        </p:txBody>
      </p:sp>
      <p:graphicFrame>
        <p:nvGraphicFramePr>
          <p:cNvPr id="4" name="表格 3"/>
          <p:cNvGraphicFramePr>
            <a:graphicFrameLocks noGrp="1"/>
          </p:cNvGraphicFramePr>
          <p:nvPr/>
        </p:nvGraphicFramePr>
        <p:xfrm>
          <a:off x="1905" y="5953125"/>
          <a:ext cx="9159875" cy="615315"/>
        </p:xfrm>
        <a:graphic>
          <a:graphicData uri="http://schemas.openxmlformats.org/drawingml/2006/table">
            <a:tbl>
              <a:tblPr>
                <a:tableStyleId>{5C22544A-7EE6-4342-B048-85BDC9FD1C3A}</a:tableStyleId>
              </a:tblPr>
              <a:tblGrid>
                <a:gridCol w="1736090"/>
                <a:gridCol w="3225165"/>
                <a:gridCol w="4198620"/>
              </a:tblGrid>
              <a:tr h="615315">
                <a:tc>
                  <a:txBody>
                    <a:bodyPr/>
                    <a:p>
                      <a:pPr algn="ctr">
                        <a:lnSpc>
                          <a:spcPct val="125000"/>
                        </a:lnSpc>
                        <a:spcAft>
                          <a:spcPts val="0"/>
                        </a:spcAft>
                      </a:pPr>
                      <a:r>
                        <a:rPr lang="zh-CN" sz="1800" kern="100">
                          <a:effectLst/>
                          <a:latin typeface="+mj-ea"/>
                          <a:ea typeface="+mj-ea"/>
                        </a:rPr>
                        <a:t>在线客服</a:t>
                      </a:r>
                      <a:endParaRPr lang="zh-CN" sz="1800" kern="100">
                        <a:effectLst/>
                        <a:latin typeface="+mj-ea"/>
                        <a:ea typeface="+mj-ea"/>
                        <a:cs typeface="Times New Roman" panose="02020603050405020304"/>
                      </a:endParaRPr>
                    </a:p>
                  </a:txBody>
                  <a:tcPr marL="68580" marR="68580" marT="0" marB="0" anchor="ctr"/>
                </a:tc>
                <a:tc>
                  <a:txBody>
                    <a:bodyPr/>
                    <a:p>
                      <a:pPr algn="just">
                        <a:lnSpc>
                          <a:spcPct val="125000"/>
                        </a:lnSpc>
                        <a:spcAft>
                          <a:spcPts val="0"/>
                        </a:spcAft>
                      </a:pPr>
                      <a:r>
                        <a:rPr lang="en-US" altLang="zh-CN" sz="1800" kern="100">
                          <a:effectLst/>
                          <a:latin typeface="+mj-ea"/>
                          <a:ea typeface="+mj-ea"/>
                        </a:rPr>
                        <a:t>   </a:t>
                      </a:r>
                      <a:r>
                        <a:rPr lang="zh-CN" sz="1800" kern="100">
                          <a:effectLst/>
                          <a:latin typeface="+mj-ea"/>
                          <a:ea typeface="+mj-ea"/>
                        </a:rPr>
                        <a:t>无在线咨询</a:t>
                      </a:r>
                      <a:endParaRPr lang="zh-CN" sz="1800" kern="100">
                        <a:effectLst/>
                        <a:latin typeface="+mj-ea"/>
                        <a:ea typeface="+mj-ea"/>
                        <a:cs typeface="Times New Roman" panose="02020603050405020304"/>
                      </a:endParaRPr>
                    </a:p>
                  </a:txBody>
                  <a:tcPr marL="68580" marR="68580" marT="0" marB="0" anchor="ctr"/>
                </a:tc>
                <a:tc>
                  <a:txBody>
                    <a:bodyPr/>
                    <a:p>
                      <a:pPr algn="just">
                        <a:lnSpc>
                          <a:spcPct val="125000"/>
                        </a:lnSpc>
                        <a:spcAft>
                          <a:spcPts val="0"/>
                        </a:spcAft>
                        <a:buClrTx/>
                        <a:buSzTx/>
                        <a:buFontTx/>
                      </a:pPr>
                      <a:r>
                        <a:rPr lang="en-US" altLang="zh-CN" sz="1800" kern="100" dirty="0">
                          <a:effectLst/>
                          <a:latin typeface="+mj-ea"/>
                          <a:ea typeface="+mj-ea"/>
                        </a:rPr>
                        <a:t>  </a:t>
                      </a:r>
                      <a:r>
                        <a:rPr lang="zh-CN" sz="1800" kern="100" dirty="0">
                          <a:effectLst/>
                          <a:latin typeface="+mj-ea"/>
                          <a:ea typeface="+mj-ea"/>
                        </a:rPr>
                        <a:t>系统筛查发现有抑郁症倾向（轻度）的孕产妇，专家可给予免费咨询</a:t>
                      </a:r>
                      <a:endParaRPr lang="zh-CN" sz="1800" kern="100" dirty="0">
                        <a:effectLst/>
                        <a:latin typeface="+mj-ea"/>
                        <a:ea typeface="+mj-ea"/>
                      </a:endParaRPr>
                    </a:p>
                  </a:txBody>
                  <a:tcPr marL="68580" marR="68580" marT="0" marB="0" anchor="ctr"/>
                </a:tc>
              </a:tr>
            </a:tbl>
          </a:graphicData>
        </a:graphic>
      </p:graphicFrame>
    </p:spTree>
    <p:custDataLst>
      <p:tags r:id="rId3"/>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248087" y="1118270"/>
            <a:ext cx="8064896" cy="537210"/>
          </a:xfrm>
          <a:prstGeom prst="rect">
            <a:avLst/>
          </a:prstGeom>
        </p:spPr>
        <p:txBody>
          <a:bodyPr wrap="square">
            <a:spAutoFit/>
          </a:bodyPr>
          <a:p>
            <a:r>
              <a:rPr lang="zh-CN" altLang="zh-CN" sz="2900" b="1" dirty="0">
                <a:solidFill>
                  <a:srgbClr val="1552D1"/>
                </a:solidFill>
                <a:latin typeface="黑体" panose="02010609060101010101" charset="-122"/>
                <a:ea typeface="黑体" panose="02010609060101010101" charset="-122"/>
                <a:cs typeface="黑体" panose="02010609060101010101" charset="-122"/>
                <a:sym typeface="+mn-ea"/>
              </a:rPr>
              <a:t>六</a:t>
            </a:r>
            <a:r>
              <a:rPr lang="zh-CN" altLang="zh-CN" sz="2900" b="1" dirty="0">
                <a:solidFill>
                  <a:srgbClr val="1552D1"/>
                </a:solidFill>
                <a:latin typeface="黑体" panose="02010609060101010101" charset="-122"/>
                <a:ea typeface="黑体" panose="02010609060101010101" charset="-122"/>
                <a:cs typeface="黑体" panose="02010609060101010101" charset="-122"/>
                <a:sym typeface="+mn-ea"/>
              </a:rPr>
              <a:t>、</a:t>
            </a:r>
            <a:r>
              <a:rPr lang="en-US" altLang="zh-CN"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en-US"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智孕帮</a:t>
            </a:r>
            <a:r>
              <a:rPr lang="en-US" altLang="zh-CN"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en-US" sz="2900" b="1" dirty="0">
                <a:solidFill>
                  <a:srgbClr val="1552D1"/>
                </a:solidFill>
                <a:latin typeface="黑体" panose="02010609060101010101" charset="-122"/>
                <a:ea typeface="黑体" panose="02010609060101010101" charset="-122"/>
                <a:cs typeface="黑体" panose="02010609060101010101" charset="-122"/>
                <a:sym typeface="+mn-ea"/>
              </a:rPr>
              <a:t>小程序流程介绍</a:t>
            </a:r>
            <a:endParaRPr lang="zh-CN" altLang="en-US" sz="2900" b="1" spc="200" dirty="0" smtClean="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endParaRPr>
          </a:p>
        </p:txBody>
      </p:sp>
      <p:sp>
        <p:nvSpPr>
          <p:cNvPr id="3" name="文本框 2"/>
          <p:cNvSpPr txBox="1"/>
          <p:nvPr>
            <p:custDataLst>
              <p:tags r:id="rId2"/>
            </p:custDataLst>
          </p:nvPr>
        </p:nvSpPr>
        <p:spPr>
          <a:xfrm>
            <a:off x="411480" y="2061845"/>
            <a:ext cx="5329555" cy="706755"/>
          </a:xfrm>
          <a:prstGeom prst="rect">
            <a:avLst/>
          </a:prstGeom>
          <a:noFill/>
        </p:spPr>
        <p:txBody>
          <a:bodyPr wrap="square" rtlCol="0">
            <a:spAutoFit/>
          </a:bodyPr>
          <a:p>
            <a:r>
              <a:rPr lang="zh-CN" altLang="en-US" sz="2000">
                <a:latin typeface="黑体" panose="02010609060101010101" charset="-122"/>
                <a:ea typeface="黑体" panose="02010609060101010101" charset="-122"/>
              </a:rPr>
              <a:t>（一）打开方式</a:t>
            </a:r>
            <a:endParaRPr lang="zh-CN" altLang="en-US" sz="2000">
              <a:latin typeface="黑体" panose="02010609060101010101" charset="-122"/>
              <a:ea typeface="黑体" panose="02010609060101010101" charset="-122"/>
            </a:endParaRPr>
          </a:p>
          <a:p>
            <a:r>
              <a:rPr lang="zh-CN" altLang="en-US" sz="2000">
                <a:latin typeface="黑体" panose="02010609060101010101" charset="-122"/>
                <a:ea typeface="黑体" panose="02010609060101010101" charset="-122"/>
              </a:rPr>
              <a:t>通过关注公众号或扫描小程序二维码进入首页</a:t>
            </a:r>
            <a:endParaRPr lang="zh-CN" altLang="en-US" sz="2000">
              <a:latin typeface="黑体" panose="02010609060101010101" charset="-122"/>
              <a:ea typeface="黑体" panose="02010609060101010101" charset="-122"/>
            </a:endParaRPr>
          </a:p>
        </p:txBody>
      </p:sp>
      <p:pic>
        <p:nvPicPr>
          <p:cNvPr id="4" name="图片 3" descr="2c312754eb7d41cc964a66dae6bae15"/>
          <p:cNvPicPr>
            <a:picLocks noChangeAspect="1"/>
          </p:cNvPicPr>
          <p:nvPr>
            <p:custDataLst>
              <p:tags r:id="rId3"/>
            </p:custDataLst>
          </p:nvPr>
        </p:nvPicPr>
        <p:blipFill>
          <a:blip r:embed="rId4"/>
          <a:stretch>
            <a:fillRect/>
          </a:stretch>
        </p:blipFill>
        <p:spPr>
          <a:xfrm>
            <a:off x="600710" y="2992120"/>
            <a:ext cx="3188335" cy="3188335"/>
          </a:xfrm>
          <a:prstGeom prst="rect">
            <a:avLst/>
          </a:prstGeom>
        </p:spPr>
      </p:pic>
      <p:pic>
        <p:nvPicPr>
          <p:cNvPr id="6" name="图片 2" descr="f4a0fc68c23217a27e6237b7b590a65"/>
          <p:cNvPicPr>
            <a:picLocks noChangeAspect="1"/>
          </p:cNvPicPr>
          <p:nvPr>
            <p:custDataLst>
              <p:tags r:id="rId5"/>
            </p:custDataLst>
          </p:nvPr>
        </p:nvPicPr>
        <p:blipFill>
          <a:blip r:embed="rId6"/>
          <a:stretch>
            <a:fillRect/>
          </a:stretch>
        </p:blipFill>
        <p:spPr>
          <a:xfrm>
            <a:off x="5013325" y="2895600"/>
            <a:ext cx="3227705" cy="3115945"/>
          </a:xfrm>
          <a:prstGeom prst="rect">
            <a:avLst/>
          </a:prstGeom>
        </p:spPr>
      </p:pic>
      <p:sp>
        <p:nvSpPr>
          <p:cNvPr id="7" name="文本框 6"/>
          <p:cNvSpPr txBox="1"/>
          <p:nvPr>
            <p:custDataLst>
              <p:tags r:id="rId7"/>
            </p:custDataLst>
          </p:nvPr>
        </p:nvSpPr>
        <p:spPr>
          <a:xfrm>
            <a:off x="922020" y="6099810"/>
            <a:ext cx="2545080" cy="368300"/>
          </a:xfrm>
          <a:prstGeom prst="rect">
            <a:avLst/>
          </a:prstGeom>
          <a:noFill/>
        </p:spPr>
        <p:txBody>
          <a:bodyPr wrap="square" rtlCol="0">
            <a:spAutoFit/>
          </a:bodyPr>
          <a:p>
            <a:r>
              <a:rPr lang="zh-CN" altLang="en-US">
                <a:gradFill>
                  <a:gsLst>
                    <a:gs pos="0">
                      <a:srgbClr val="012D86"/>
                    </a:gs>
                    <a:gs pos="100000">
                      <a:srgbClr val="0E2557"/>
                    </a:gs>
                  </a:gsLst>
                  <a:lin scaled="0"/>
                </a:gradFill>
                <a:latin typeface="黑体" panose="02010609060101010101" charset="-122"/>
                <a:ea typeface="黑体" panose="02010609060101010101" charset="-122"/>
              </a:rPr>
              <a:t>微信扫一扫关注公众号</a:t>
            </a:r>
            <a:endParaRPr lang="zh-CN" altLang="en-US">
              <a:gradFill>
                <a:gsLst>
                  <a:gs pos="0">
                    <a:srgbClr val="012D86"/>
                  </a:gs>
                  <a:gs pos="100000">
                    <a:srgbClr val="0E2557"/>
                  </a:gs>
                </a:gsLst>
                <a:lin scaled="0"/>
              </a:gradFill>
              <a:latin typeface="黑体" panose="02010609060101010101" charset="-122"/>
              <a:ea typeface="黑体" panose="02010609060101010101" charset="-122"/>
            </a:endParaRPr>
          </a:p>
        </p:txBody>
      </p:sp>
      <p:sp>
        <p:nvSpPr>
          <p:cNvPr id="8" name="文本框 7"/>
          <p:cNvSpPr txBox="1"/>
          <p:nvPr>
            <p:custDataLst>
              <p:tags r:id="rId8"/>
            </p:custDataLst>
          </p:nvPr>
        </p:nvSpPr>
        <p:spPr>
          <a:xfrm>
            <a:off x="5354320" y="6011545"/>
            <a:ext cx="2545080" cy="368300"/>
          </a:xfrm>
          <a:prstGeom prst="rect">
            <a:avLst/>
          </a:prstGeom>
          <a:noFill/>
        </p:spPr>
        <p:txBody>
          <a:bodyPr wrap="square" rtlCol="0">
            <a:spAutoFit/>
          </a:bodyPr>
          <a:p>
            <a:r>
              <a:rPr lang="zh-CN" altLang="en-US">
                <a:gradFill>
                  <a:gsLst>
                    <a:gs pos="0">
                      <a:srgbClr val="012D86"/>
                    </a:gs>
                    <a:gs pos="100000">
                      <a:srgbClr val="0E2557"/>
                    </a:gs>
                  </a:gsLst>
                  <a:lin scaled="0"/>
                </a:gradFill>
                <a:latin typeface="黑体" panose="02010609060101010101" charset="-122"/>
                <a:ea typeface="黑体" panose="02010609060101010101" charset="-122"/>
              </a:rPr>
              <a:t>微信扫一扫进入小程序</a:t>
            </a:r>
            <a:endParaRPr lang="zh-CN" altLang="en-US">
              <a:gradFill>
                <a:gsLst>
                  <a:gs pos="0">
                    <a:srgbClr val="012D86"/>
                  </a:gs>
                  <a:gs pos="100000">
                    <a:srgbClr val="0E2557"/>
                  </a:gs>
                </a:gsLst>
                <a:lin scaled="0"/>
              </a:gradFill>
              <a:latin typeface="黑体" panose="02010609060101010101" charset="-122"/>
              <a:ea typeface="黑体" panose="02010609060101010101" charset="-122"/>
            </a:endParaRPr>
          </a:p>
        </p:txBody>
      </p:sp>
    </p:spTree>
    <p:custDataLst>
      <p:tags r:id="rId9"/>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51790" y="1598295"/>
            <a:ext cx="8228965" cy="1322070"/>
          </a:xfrm>
          <a:prstGeom prst="rect">
            <a:avLst/>
          </a:prstGeom>
          <a:noFill/>
        </p:spPr>
        <p:txBody>
          <a:bodyPr wrap="square" rtlCol="0">
            <a:spAutoFit/>
          </a:bodyPr>
          <a:p>
            <a:r>
              <a:rPr lang="zh-CN" altLang="en-US" sz="2000">
                <a:latin typeface="黑体" panose="02010609060101010101" charset="-122"/>
                <a:ea typeface="黑体" panose="02010609060101010101" charset="-122"/>
                <a:cs typeface="黑体" panose="02010609060101010101" charset="-122"/>
              </a:rPr>
              <a:t>（二）界面介绍</a:t>
            </a:r>
            <a:endParaRPr lang="zh-CN" altLang="en-US" sz="2000">
              <a:latin typeface="黑体" panose="02010609060101010101" charset="-122"/>
              <a:ea typeface="黑体" panose="02010609060101010101" charset="-122"/>
              <a:cs typeface="黑体" panose="02010609060101010101" charset="-122"/>
            </a:endParaRPr>
          </a:p>
          <a:p>
            <a:r>
              <a:rPr lang="zh-CN" altLang="en-US" sz="2000">
                <a:latin typeface="黑体" panose="02010609060101010101" charset="-122"/>
                <a:ea typeface="黑体" panose="02010609060101010101" charset="-122"/>
                <a:cs typeface="黑体" panose="02010609060101010101" charset="-122"/>
              </a:rPr>
              <a:t>（1）首页展示主要功能：AI心理筛查和</a:t>
            </a:r>
            <a:r>
              <a:rPr lang="en-US" altLang="zh-CN" sz="2000">
                <a:latin typeface="黑体" panose="02010609060101010101" charset="-122"/>
                <a:ea typeface="黑体" panose="02010609060101010101" charset="-122"/>
                <a:cs typeface="黑体" panose="02010609060101010101" charset="-122"/>
              </a:rPr>
              <a:t>AI</a:t>
            </a:r>
            <a:r>
              <a:rPr lang="zh-CN" altLang="en-US" sz="2000">
                <a:latin typeface="黑体" panose="02010609060101010101" charset="-122"/>
                <a:ea typeface="黑体" panose="02010609060101010101" charset="-122"/>
                <a:cs typeface="黑体" panose="02010609060101010101" charset="-122"/>
              </a:rPr>
              <a:t>辅助决策，可选择孕产期各阶段，普通筛查版分别为：孕早期、孕中期、孕晚期、产后三天、产后四十二天。深度筛查版分为：孕早中期、孕中晚期、产后一年内。</a:t>
            </a:r>
            <a:endParaRPr lang="zh-CN" altLang="en-US" sz="2000">
              <a:latin typeface="黑体" panose="02010609060101010101" charset="-122"/>
              <a:ea typeface="黑体" panose="02010609060101010101" charset="-122"/>
              <a:cs typeface="黑体" panose="02010609060101010101" charset="-122"/>
            </a:endParaRPr>
          </a:p>
        </p:txBody>
      </p:sp>
      <p:sp>
        <p:nvSpPr>
          <p:cNvPr id="101" name="文本框 100"/>
          <p:cNvSpPr txBox="1"/>
          <p:nvPr>
            <p:custDataLst>
              <p:tags r:id="rId2"/>
            </p:custDataLst>
          </p:nvPr>
        </p:nvSpPr>
        <p:spPr>
          <a:xfrm>
            <a:off x="4161235" y="371237"/>
            <a:ext cx="3810000" cy="212090"/>
          </a:xfrm>
          <a:prstGeom prst="rect">
            <a:avLst/>
          </a:prstGeom>
          <a:noFill/>
          <a:ln w="9525">
            <a:noFill/>
          </a:ln>
        </p:spPr>
        <p:txBody>
          <a:bodyPr>
            <a:spAutoFit/>
          </a:bodyPr>
          <a:p>
            <a:pPr indent="0"/>
            <a:r>
              <a:rPr lang="en-US" sz="790" b="0">
                <a:latin typeface="Calibri" panose="020F0502020204030204" charset="0"/>
                <a:ea typeface="宋体" panose="02010600030101010101" pitchFamily="2" charset="-122"/>
                <a:cs typeface="Times New Roman" panose="02020603050405020304" charset="0"/>
              </a:rPr>
              <a:t>    </a:t>
            </a:r>
            <a:endParaRPr lang="zh-CN" altLang="en-US" sz="1350"/>
          </a:p>
        </p:txBody>
      </p:sp>
      <p:sp>
        <p:nvSpPr>
          <p:cNvPr id="104" name="文本框 103"/>
          <p:cNvSpPr txBox="1"/>
          <p:nvPr>
            <p:custDataLst>
              <p:tags r:id="rId3"/>
            </p:custDataLst>
          </p:nvPr>
        </p:nvSpPr>
        <p:spPr>
          <a:xfrm>
            <a:off x="4161235" y="6382941"/>
            <a:ext cx="3810000" cy="212090"/>
          </a:xfrm>
          <a:prstGeom prst="rect">
            <a:avLst/>
          </a:prstGeom>
          <a:noFill/>
          <a:ln w="9525">
            <a:noFill/>
          </a:ln>
        </p:spPr>
        <p:txBody>
          <a:bodyPr>
            <a:spAutoFit/>
          </a:bodyPr>
          <a:p>
            <a:pPr indent="0"/>
            <a:r>
              <a:rPr lang="en-US" sz="790" b="0">
                <a:latin typeface="Calibri" panose="020F0502020204030204" charset="0"/>
                <a:ea typeface="宋体" panose="02010600030101010101" pitchFamily="2" charset="-122"/>
                <a:cs typeface="Times New Roman" panose="02020603050405020304" charset="0"/>
              </a:rPr>
              <a:t>    </a:t>
            </a:r>
            <a:endParaRPr lang="zh-CN" altLang="en-US" sz="1350"/>
          </a:p>
        </p:txBody>
      </p:sp>
      <p:pic>
        <p:nvPicPr>
          <p:cNvPr id="4" name="图片 3"/>
          <p:cNvPicPr>
            <a:picLocks noChangeAspect="1"/>
          </p:cNvPicPr>
          <p:nvPr>
            <p:custDataLst>
              <p:tags r:id="rId4"/>
            </p:custDataLst>
          </p:nvPr>
        </p:nvPicPr>
        <p:blipFill>
          <a:blip r:embed="rId5"/>
          <a:stretch>
            <a:fillRect/>
          </a:stretch>
        </p:blipFill>
        <p:spPr>
          <a:xfrm>
            <a:off x="189865" y="2910840"/>
            <a:ext cx="1701165" cy="3684270"/>
          </a:xfrm>
          <a:prstGeom prst="rect">
            <a:avLst/>
          </a:prstGeom>
        </p:spPr>
      </p:pic>
      <p:pic>
        <p:nvPicPr>
          <p:cNvPr id="6" name="图片 5" descr="bfc149dbdc7f4eb6ce8c30956371871"/>
          <p:cNvPicPr>
            <a:picLocks noChangeAspect="1"/>
          </p:cNvPicPr>
          <p:nvPr>
            <p:custDataLst>
              <p:tags r:id="rId6"/>
            </p:custDataLst>
          </p:nvPr>
        </p:nvPicPr>
        <p:blipFill>
          <a:blip r:embed="rId7"/>
          <a:stretch>
            <a:fillRect/>
          </a:stretch>
        </p:blipFill>
        <p:spPr>
          <a:xfrm>
            <a:off x="1927225" y="2904490"/>
            <a:ext cx="1683385" cy="3690620"/>
          </a:xfrm>
          <a:prstGeom prst="rect">
            <a:avLst/>
          </a:prstGeom>
        </p:spPr>
      </p:pic>
      <p:pic>
        <p:nvPicPr>
          <p:cNvPr id="7" name="图片 6" descr="dc8d39f203263b10a7d1026af1c6821"/>
          <p:cNvPicPr>
            <a:picLocks noChangeAspect="1"/>
          </p:cNvPicPr>
          <p:nvPr>
            <p:custDataLst>
              <p:tags r:id="rId8"/>
            </p:custDataLst>
          </p:nvPr>
        </p:nvPicPr>
        <p:blipFill>
          <a:blip r:embed="rId9"/>
          <a:stretch>
            <a:fillRect/>
          </a:stretch>
        </p:blipFill>
        <p:spPr>
          <a:xfrm>
            <a:off x="3684270" y="2920365"/>
            <a:ext cx="1774825" cy="3674745"/>
          </a:xfrm>
          <a:prstGeom prst="rect">
            <a:avLst/>
          </a:prstGeom>
        </p:spPr>
      </p:pic>
      <p:pic>
        <p:nvPicPr>
          <p:cNvPr id="12" name="图片 11" descr="3b2ea8aff011ca78c150a7a76513e5a"/>
          <p:cNvPicPr>
            <a:picLocks noChangeAspect="1"/>
          </p:cNvPicPr>
          <p:nvPr>
            <p:custDataLst>
              <p:tags r:id="rId10"/>
            </p:custDataLst>
          </p:nvPr>
        </p:nvPicPr>
        <p:blipFill>
          <a:blip r:embed="rId11"/>
          <a:stretch>
            <a:fillRect/>
          </a:stretch>
        </p:blipFill>
        <p:spPr>
          <a:xfrm>
            <a:off x="5544820" y="2875915"/>
            <a:ext cx="1733550" cy="3719195"/>
          </a:xfrm>
          <a:prstGeom prst="rect">
            <a:avLst/>
          </a:prstGeom>
        </p:spPr>
      </p:pic>
      <p:pic>
        <p:nvPicPr>
          <p:cNvPr id="13" name="图片 12" descr="6d569ad7a16fb62f568532a06a9d627"/>
          <p:cNvPicPr>
            <a:picLocks noChangeAspect="1"/>
          </p:cNvPicPr>
          <p:nvPr>
            <p:custDataLst>
              <p:tags r:id="rId12"/>
            </p:custDataLst>
          </p:nvPr>
        </p:nvPicPr>
        <p:blipFill>
          <a:blip r:embed="rId13"/>
          <a:stretch>
            <a:fillRect/>
          </a:stretch>
        </p:blipFill>
        <p:spPr>
          <a:xfrm>
            <a:off x="7329170" y="2876550"/>
            <a:ext cx="1671320" cy="3718560"/>
          </a:xfrm>
          <a:prstGeom prst="rect">
            <a:avLst/>
          </a:prstGeom>
        </p:spPr>
      </p:pic>
      <p:sp>
        <p:nvSpPr>
          <p:cNvPr id="3" name="矩形 2"/>
          <p:cNvSpPr/>
          <p:nvPr>
            <p:custDataLst>
              <p:tags r:id="rId14"/>
            </p:custDataLst>
          </p:nvPr>
        </p:nvSpPr>
        <p:spPr>
          <a:xfrm>
            <a:off x="248087" y="1057945"/>
            <a:ext cx="8064896" cy="537210"/>
          </a:xfrm>
          <a:prstGeom prst="rect">
            <a:avLst/>
          </a:prstGeom>
        </p:spPr>
        <p:txBody>
          <a:bodyPr wrap="square">
            <a:spAutoFit/>
          </a:bodyPr>
          <a:p>
            <a:r>
              <a:rPr lang="zh-CN" altLang="zh-CN" sz="2900" b="1" dirty="0">
                <a:solidFill>
                  <a:srgbClr val="1552D1"/>
                </a:solidFill>
                <a:latin typeface="黑体" panose="02010609060101010101" charset="-122"/>
                <a:ea typeface="黑体" panose="02010609060101010101" charset="-122"/>
                <a:cs typeface="黑体" panose="02010609060101010101" charset="-122"/>
                <a:sym typeface="+mn-ea"/>
              </a:rPr>
              <a:t>六</a:t>
            </a:r>
            <a:r>
              <a:rPr lang="zh-CN" altLang="zh-CN" sz="2900" b="1" dirty="0">
                <a:solidFill>
                  <a:srgbClr val="1552D1"/>
                </a:solidFill>
                <a:latin typeface="黑体" panose="02010609060101010101" charset="-122"/>
                <a:ea typeface="黑体" panose="02010609060101010101" charset="-122"/>
                <a:cs typeface="黑体" panose="02010609060101010101" charset="-122"/>
                <a:sym typeface="+mn-ea"/>
              </a:rPr>
              <a:t>、</a:t>
            </a:r>
            <a:r>
              <a:rPr lang="en-US" altLang="zh-CN"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en-US"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智孕帮</a:t>
            </a:r>
            <a:r>
              <a:rPr lang="en-US" altLang="zh-CN"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en-US" sz="2900" b="1" dirty="0">
                <a:solidFill>
                  <a:srgbClr val="1552D1"/>
                </a:solidFill>
                <a:latin typeface="黑体" panose="02010609060101010101" charset="-122"/>
                <a:ea typeface="黑体" panose="02010609060101010101" charset="-122"/>
                <a:cs typeface="黑体" panose="02010609060101010101" charset="-122"/>
                <a:sym typeface="+mn-ea"/>
              </a:rPr>
              <a:t>小程序流程介绍</a:t>
            </a:r>
            <a:endParaRPr lang="zh-CN" altLang="en-US" sz="2900" b="1" spc="200" dirty="0" smtClean="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endParaRPr>
          </a:p>
        </p:txBody>
      </p:sp>
    </p:spTree>
    <p:custDataLst>
      <p:tags r:id="rId15"/>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7340" y="1800860"/>
            <a:ext cx="8005445" cy="1014730"/>
          </a:xfrm>
          <a:prstGeom prst="rect">
            <a:avLst/>
          </a:prstGeom>
          <a:noFill/>
        </p:spPr>
        <p:txBody>
          <a:bodyPr wrap="square" rtlCol="0">
            <a:spAutoFit/>
          </a:bodyPr>
          <a:p>
            <a:r>
              <a:rPr lang="zh-CN" altLang="en-US" sz="2000">
                <a:latin typeface="黑体" panose="02010609060101010101" charset="-122"/>
                <a:ea typeface="黑体" panose="02010609060101010101" charset="-122"/>
                <a:cs typeface="黑体" panose="02010609060101010101" charset="-122"/>
              </a:rPr>
              <a:t>（2）检测方式：点击开始测评→点击开始测评（购买）→点击立即支付→输入付款密码（可选择支付方式，支付方式可选择零钱、银行卡、信用卡等）→付款成功点击完成。</a:t>
            </a:r>
            <a:endParaRPr lang="zh-CN" altLang="en-US" sz="2000">
              <a:latin typeface="黑体" panose="02010609060101010101" charset="-122"/>
              <a:ea typeface="黑体" panose="02010609060101010101" charset="-122"/>
              <a:cs typeface="黑体" panose="02010609060101010101" charset="-122"/>
            </a:endParaRPr>
          </a:p>
        </p:txBody>
      </p:sp>
      <p:pic>
        <p:nvPicPr>
          <p:cNvPr id="4" name="图片 3"/>
          <p:cNvPicPr>
            <a:picLocks noChangeAspect="1"/>
          </p:cNvPicPr>
          <p:nvPr>
            <p:custDataLst>
              <p:tags r:id="rId1"/>
            </p:custDataLst>
          </p:nvPr>
        </p:nvPicPr>
        <p:blipFill>
          <a:blip r:embed="rId2"/>
          <a:stretch>
            <a:fillRect/>
          </a:stretch>
        </p:blipFill>
        <p:spPr>
          <a:xfrm>
            <a:off x="90805" y="2894965"/>
            <a:ext cx="1766570" cy="3685540"/>
          </a:xfrm>
          <a:prstGeom prst="rect">
            <a:avLst/>
          </a:prstGeom>
        </p:spPr>
      </p:pic>
      <p:pic>
        <p:nvPicPr>
          <p:cNvPr id="10" name="图片 9"/>
          <p:cNvPicPr>
            <a:picLocks noChangeAspect="1"/>
          </p:cNvPicPr>
          <p:nvPr>
            <p:custDataLst>
              <p:tags r:id="rId3"/>
            </p:custDataLst>
          </p:nvPr>
        </p:nvPicPr>
        <p:blipFill>
          <a:blip r:embed="rId4"/>
          <a:stretch>
            <a:fillRect/>
          </a:stretch>
        </p:blipFill>
        <p:spPr>
          <a:xfrm>
            <a:off x="7282180" y="2894330"/>
            <a:ext cx="1834515" cy="3686175"/>
          </a:xfrm>
          <a:prstGeom prst="rect">
            <a:avLst/>
          </a:prstGeom>
        </p:spPr>
      </p:pic>
      <p:sp>
        <p:nvSpPr>
          <p:cNvPr id="3" name="矩形 2"/>
          <p:cNvSpPr/>
          <p:nvPr>
            <p:custDataLst>
              <p:tags r:id="rId5"/>
            </p:custDataLst>
          </p:nvPr>
        </p:nvSpPr>
        <p:spPr>
          <a:xfrm>
            <a:off x="248087" y="1118270"/>
            <a:ext cx="8064896" cy="537210"/>
          </a:xfrm>
          <a:prstGeom prst="rect">
            <a:avLst/>
          </a:prstGeom>
        </p:spPr>
        <p:txBody>
          <a:bodyPr wrap="square">
            <a:spAutoFit/>
          </a:bodyPr>
          <a:p>
            <a:r>
              <a:rPr lang="zh-CN" altLang="zh-CN" sz="2900" b="1" dirty="0">
                <a:solidFill>
                  <a:srgbClr val="1552D1"/>
                </a:solidFill>
                <a:latin typeface="黑体" panose="02010609060101010101" charset="-122"/>
                <a:ea typeface="黑体" panose="02010609060101010101" charset="-122"/>
                <a:cs typeface="黑体" panose="02010609060101010101" charset="-122"/>
                <a:sym typeface="+mn-ea"/>
              </a:rPr>
              <a:t>六</a:t>
            </a:r>
            <a:r>
              <a:rPr lang="zh-CN" altLang="zh-CN" sz="2900" b="1" dirty="0">
                <a:solidFill>
                  <a:srgbClr val="1552D1"/>
                </a:solidFill>
                <a:latin typeface="黑体" panose="02010609060101010101" charset="-122"/>
                <a:ea typeface="黑体" panose="02010609060101010101" charset="-122"/>
                <a:cs typeface="黑体" panose="02010609060101010101" charset="-122"/>
                <a:sym typeface="+mn-ea"/>
              </a:rPr>
              <a:t>、</a:t>
            </a:r>
            <a:r>
              <a:rPr lang="en-US" altLang="zh-CN"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en-US"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智孕帮</a:t>
            </a:r>
            <a:r>
              <a:rPr lang="en-US" altLang="zh-CN"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en-US" sz="2900" b="1" dirty="0">
                <a:solidFill>
                  <a:srgbClr val="1552D1"/>
                </a:solidFill>
                <a:latin typeface="黑体" panose="02010609060101010101" charset="-122"/>
                <a:ea typeface="黑体" panose="02010609060101010101" charset="-122"/>
                <a:cs typeface="黑体" panose="02010609060101010101" charset="-122"/>
                <a:sym typeface="+mn-ea"/>
              </a:rPr>
              <a:t>小程序流程介绍</a:t>
            </a:r>
            <a:endParaRPr lang="zh-CN" altLang="en-US" sz="2900" b="1" spc="200" dirty="0" smtClean="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endParaRPr>
          </a:p>
        </p:txBody>
      </p:sp>
      <p:pic>
        <p:nvPicPr>
          <p:cNvPr id="8" name="图片 7" descr="bbb04b185d4608ad2b53d9a0db8335c"/>
          <p:cNvPicPr>
            <a:picLocks noChangeAspect="1"/>
          </p:cNvPicPr>
          <p:nvPr/>
        </p:nvPicPr>
        <p:blipFill>
          <a:blip r:embed="rId6"/>
          <a:stretch>
            <a:fillRect/>
          </a:stretch>
        </p:blipFill>
        <p:spPr>
          <a:xfrm>
            <a:off x="1931035" y="2895600"/>
            <a:ext cx="1700530" cy="3684905"/>
          </a:xfrm>
          <a:prstGeom prst="rect">
            <a:avLst/>
          </a:prstGeom>
        </p:spPr>
      </p:pic>
      <p:pic>
        <p:nvPicPr>
          <p:cNvPr id="5" name="图片 4" descr="4dd9cde84e54d3cdca709d83565355b"/>
          <p:cNvPicPr>
            <a:picLocks noChangeAspect="1"/>
          </p:cNvPicPr>
          <p:nvPr/>
        </p:nvPicPr>
        <p:blipFill>
          <a:blip r:embed="rId7"/>
          <a:stretch>
            <a:fillRect/>
          </a:stretch>
        </p:blipFill>
        <p:spPr>
          <a:xfrm>
            <a:off x="3650615" y="2895600"/>
            <a:ext cx="1759585" cy="3703955"/>
          </a:xfrm>
          <a:prstGeom prst="rect">
            <a:avLst/>
          </a:prstGeom>
        </p:spPr>
      </p:pic>
      <p:pic>
        <p:nvPicPr>
          <p:cNvPr id="6" name="图片 5" descr="126320c6afbf7cb12a958647eddeb4b"/>
          <p:cNvPicPr>
            <a:picLocks noChangeAspect="1"/>
          </p:cNvPicPr>
          <p:nvPr/>
        </p:nvPicPr>
        <p:blipFill>
          <a:blip r:embed="rId8"/>
          <a:stretch>
            <a:fillRect/>
          </a:stretch>
        </p:blipFill>
        <p:spPr>
          <a:xfrm>
            <a:off x="5410200" y="2894330"/>
            <a:ext cx="1871980" cy="3685540"/>
          </a:xfrm>
          <a:prstGeom prst="rect">
            <a:avLst/>
          </a:prstGeom>
        </p:spPr>
      </p:pic>
    </p:spTree>
    <p:custDataLst>
      <p:tags r:id="rId9"/>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23850" y="1704975"/>
            <a:ext cx="8670925" cy="1014730"/>
          </a:xfrm>
          <a:prstGeom prst="rect">
            <a:avLst/>
          </a:prstGeom>
          <a:noFill/>
        </p:spPr>
        <p:txBody>
          <a:bodyPr wrap="square" rtlCol="0" anchor="t">
            <a:spAutoFit/>
          </a:bodyPr>
          <a:p>
            <a:r>
              <a:rPr lang="zh-CN" altLang="en-US" sz="2000">
                <a:latin typeface="黑体" panose="02010609060101010101" charset="-122"/>
                <a:ea typeface="黑体" panose="02010609060101010101" charset="-122"/>
                <a:cs typeface="黑体" panose="02010609060101010101" charset="-122"/>
                <a:sym typeface="+mn-ea"/>
              </a:rPr>
              <a:t>（3）付费：显示开始测评（可用次数）→开始做题检测→完成检测后提交，系统自动出具检测报告（报告可直接发送至邮箱且通过邮箱可打印纸质报告）。医生权限可在后台管理系统里看到该医院所有孕产妇的检测报告。</a:t>
            </a:r>
            <a:endParaRPr lang="zh-CN" altLang="en-US" sz="2000">
              <a:latin typeface="黑体" panose="02010609060101010101" charset="-122"/>
              <a:ea typeface="黑体" panose="02010609060101010101" charset="-122"/>
              <a:cs typeface="黑体" panose="02010609060101010101" charset="-122"/>
              <a:sym typeface="+mn-ea"/>
            </a:endParaRPr>
          </a:p>
        </p:txBody>
      </p:sp>
      <p:pic>
        <p:nvPicPr>
          <p:cNvPr id="4" name="图片 3" descr="5f418fd3fbb4f268e64a05d63255b4d"/>
          <p:cNvPicPr>
            <a:picLocks noChangeAspect="1"/>
          </p:cNvPicPr>
          <p:nvPr/>
        </p:nvPicPr>
        <p:blipFill>
          <a:blip r:embed="rId1"/>
          <a:stretch>
            <a:fillRect/>
          </a:stretch>
        </p:blipFill>
        <p:spPr>
          <a:xfrm>
            <a:off x="105410" y="2655570"/>
            <a:ext cx="1804670" cy="3908425"/>
          </a:xfrm>
          <a:prstGeom prst="rect">
            <a:avLst/>
          </a:prstGeom>
        </p:spPr>
      </p:pic>
      <p:pic>
        <p:nvPicPr>
          <p:cNvPr id="8" name="图片 7" descr="2402165ce64563842e6e69cb55b642e"/>
          <p:cNvPicPr>
            <a:picLocks noChangeAspect="1"/>
          </p:cNvPicPr>
          <p:nvPr/>
        </p:nvPicPr>
        <p:blipFill>
          <a:blip r:embed="rId2"/>
          <a:stretch>
            <a:fillRect/>
          </a:stretch>
        </p:blipFill>
        <p:spPr>
          <a:xfrm>
            <a:off x="1817370" y="2627630"/>
            <a:ext cx="1817370" cy="3936365"/>
          </a:xfrm>
          <a:prstGeom prst="rect">
            <a:avLst/>
          </a:prstGeom>
        </p:spPr>
      </p:pic>
      <p:pic>
        <p:nvPicPr>
          <p:cNvPr id="11" name="图片 10" descr="a644094bf4460e29ea223af2be32d2f"/>
          <p:cNvPicPr>
            <a:picLocks noChangeAspect="1"/>
          </p:cNvPicPr>
          <p:nvPr/>
        </p:nvPicPr>
        <p:blipFill>
          <a:blip r:embed="rId3"/>
          <a:stretch>
            <a:fillRect/>
          </a:stretch>
        </p:blipFill>
        <p:spPr>
          <a:xfrm>
            <a:off x="7311390" y="2655570"/>
            <a:ext cx="1803400" cy="3908425"/>
          </a:xfrm>
          <a:prstGeom prst="rect">
            <a:avLst/>
          </a:prstGeom>
        </p:spPr>
      </p:pic>
      <p:sp>
        <p:nvSpPr>
          <p:cNvPr id="2" name="矩形 1"/>
          <p:cNvSpPr/>
          <p:nvPr>
            <p:custDataLst>
              <p:tags r:id="rId4"/>
            </p:custDataLst>
          </p:nvPr>
        </p:nvSpPr>
        <p:spPr>
          <a:xfrm>
            <a:off x="248087" y="1118270"/>
            <a:ext cx="8064896" cy="537210"/>
          </a:xfrm>
          <a:prstGeom prst="rect">
            <a:avLst/>
          </a:prstGeom>
        </p:spPr>
        <p:txBody>
          <a:bodyPr wrap="square">
            <a:spAutoFit/>
          </a:bodyPr>
          <a:p>
            <a:r>
              <a:rPr lang="zh-CN" altLang="zh-CN" sz="2900" b="1" dirty="0">
                <a:solidFill>
                  <a:srgbClr val="1552D1"/>
                </a:solidFill>
                <a:latin typeface="黑体" panose="02010609060101010101" charset="-122"/>
                <a:ea typeface="黑体" panose="02010609060101010101" charset="-122"/>
                <a:cs typeface="黑体" panose="02010609060101010101" charset="-122"/>
                <a:sym typeface="+mn-ea"/>
              </a:rPr>
              <a:t>六</a:t>
            </a:r>
            <a:r>
              <a:rPr lang="zh-CN" altLang="zh-CN" sz="2900" b="1" dirty="0">
                <a:solidFill>
                  <a:srgbClr val="1552D1"/>
                </a:solidFill>
                <a:latin typeface="黑体" panose="02010609060101010101" charset="-122"/>
                <a:ea typeface="黑体" panose="02010609060101010101" charset="-122"/>
                <a:cs typeface="黑体" panose="02010609060101010101" charset="-122"/>
                <a:sym typeface="+mn-ea"/>
              </a:rPr>
              <a:t>、</a:t>
            </a:r>
            <a:r>
              <a:rPr lang="en-US" altLang="zh-CN"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en-US"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智孕帮</a:t>
            </a:r>
            <a:r>
              <a:rPr lang="en-US" altLang="zh-CN"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en-US" sz="2900" b="1" dirty="0">
                <a:solidFill>
                  <a:srgbClr val="1552D1"/>
                </a:solidFill>
                <a:latin typeface="黑体" panose="02010609060101010101" charset="-122"/>
                <a:ea typeface="黑体" panose="02010609060101010101" charset="-122"/>
                <a:cs typeface="黑体" panose="02010609060101010101" charset="-122"/>
                <a:sym typeface="+mn-ea"/>
              </a:rPr>
              <a:t>小程序流程介绍</a:t>
            </a:r>
            <a:endParaRPr lang="zh-CN" altLang="en-US" sz="2900" b="1" spc="200" dirty="0" smtClean="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endParaRPr>
          </a:p>
        </p:txBody>
      </p:sp>
      <p:pic>
        <p:nvPicPr>
          <p:cNvPr id="3" name="图片 2" descr="e6860d84b1ee32fad6b311cc000cab6"/>
          <p:cNvPicPr>
            <a:picLocks noChangeAspect="1"/>
          </p:cNvPicPr>
          <p:nvPr/>
        </p:nvPicPr>
        <p:blipFill>
          <a:blip r:embed="rId5"/>
          <a:stretch>
            <a:fillRect/>
          </a:stretch>
        </p:blipFill>
        <p:spPr>
          <a:xfrm>
            <a:off x="3549015" y="2719070"/>
            <a:ext cx="1864995" cy="3844925"/>
          </a:xfrm>
          <a:prstGeom prst="rect">
            <a:avLst/>
          </a:prstGeom>
        </p:spPr>
      </p:pic>
      <p:pic>
        <p:nvPicPr>
          <p:cNvPr id="5" name="图片 4" descr="44640741852a567c0485fb23739723d"/>
          <p:cNvPicPr>
            <a:picLocks noChangeAspect="1"/>
          </p:cNvPicPr>
          <p:nvPr/>
        </p:nvPicPr>
        <p:blipFill>
          <a:blip r:embed="rId6"/>
          <a:stretch>
            <a:fillRect/>
          </a:stretch>
        </p:blipFill>
        <p:spPr>
          <a:xfrm>
            <a:off x="5414010" y="2719705"/>
            <a:ext cx="1989455" cy="3844290"/>
          </a:xfrm>
          <a:prstGeom prst="rect">
            <a:avLst/>
          </a:prstGeom>
        </p:spPr>
      </p:pic>
    </p:spTree>
    <p:custDataLst>
      <p:tags r:id="rId7"/>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87680" y="1772285"/>
            <a:ext cx="8052435" cy="706755"/>
          </a:xfrm>
          <a:prstGeom prst="rect">
            <a:avLst/>
          </a:prstGeom>
          <a:noFill/>
        </p:spPr>
        <p:txBody>
          <a:bodyPr wrap="square" rtlCol="0">
            <a:spAutoFit/>
          </a:bodyPr>
          <a:p>
            <a:r>
              <a:rPr lang="zh-CN" altLang="en-US" sz="2000">
                <a:latin typeface="黑体" panose="02010609060101010101" charset="-122"/>
                <a:ea typeface="黑体" panose="02010609060101010101" charset="-122"/>
                <a:cs typeface="黑体" panose="02010609060101010101" charset="-122"/>
                <a:sym typeface="+mn-ea"/>
              </a:rPr>
              <a:t>（</a:t>
            </a:r>
            <a:r>
              <a:rPr lang="en-US" altLang="zh-CN" sz="2000">
                <a:latin typeface="黑体" panose="02010609060101010101" charset="-122"/>
                <a:ea typeface="黑体" panose="02010609060101010101" charset="-122"/>
                <a:cs typeface="黑体" panose="02010609060101010101" charset="-122"/>
                <a:sym typeface="+mn-ea"/>
              </a:rPr>
              <a:t>4</a:t>
            </a:r>
            <a:r>
              <a:rPr lang="zh-CN" altLang="en-US" sz="2000">
                <a:latin typeface="黑体" panose="02010609060101010101" charset="-122"/>
                <a:ea typeface="黑体" panose="02010609060101010101" charset="-122"/>
                <a:cs typeface="黑体" panose="02010609060101010101" charset="-122"/>
                <a:sym typeface="+mn-ea"/>
              </a:rPr>
              <a:t>）</a:t>
            </a:r>
            <a:r>
              <a:rPr lang="zh-CN" altLang="en-US" sz="2000">
                <a:latin typeface="黑体" panose="02010609060101010101" charset="-122"/>
                <a:ea typeface="黑体" panose="02010609060101010101" charset="-122"/>
                <a:cs typeface="黑体" panose="02010609060101010101" charset="-122"/>
              </a:rPr>
              <a:t>查看各功能模块：我的报告、咨询电话、在线客服、最新资讯（实时更新）。</a:t>
            </a:r>
            <a:endParaRPr lang="zh-CN" altLang="en-US" sz="2000">
              <a:latin typeface="黑体" panose="02010609060101010101" charset="-122"/>
              <a:ea typeface="黑体" panose="02010609060101010101" charset="-122"/>
              <a:cs typeface="黑体" panose="02010609060101010101" charset="-122"/>
            </a:endParaRPr>
          </a:p>
        </p:txBody>
      </p:sp>
      <p:pic>
        <p:nvPicPr>
          <p:cNvPr id="2" name="图片 1"/>
          <p:cNvPicPr>
            <a:picLocks noChangeAspect="1"/>
          </p:cNvPicPr>
          <p:nvPr>
            <p:custDataLst>
              <p:tags r:id="rId1"/>
            </p:custDataLst>
          </p:nvPr>
        </p:nvPicPr>
        <p:blipFill>
          <a:blip r:embed="rId2"/>
          <a:stretch>
            <a:fillRect/>
          </a:stretch>
        </p:blipFill>
        <p:spPr>
          <a:xfrm>
            <a:off x="4765675" y="2842895"/>
            <a:ext cx="1922780" cy="3764915"/>
          </a:xfrm>
          <a:prstGeom prst="rect">
            <a:avLst/>
          </a:prstGeom>
        </p:spPr>
      </p:pic>
      <p:pic>
        <p:nvPicPr>
          <p:cNvPr id="7" name="图片 6" descr="4578e3afb1c7ad2dd3c17076eb70c5b"/>
          <p:cNvPicPr>
            <a:picLocks noChangeAspect="1"/>
          </p:cNvPicPr>
          <p:nvPr/>
        </p:nvPicPr>
        <p:blipFill>
          <a:blip r:embed="rId3"/>
          <a:stretch>
            <a:fillRect/>
          </a:stretch>
        </p:blipFill>
        <p:spPr>
          <a:xfrm>
            <a:off x="551815" y="2840990"/>
            <a:ext cx="1739900" cy="3766820"/>
          </a:xfrm>
          <a:prstGeom prst="rect">
            <a:avLst/>
          </a:prstGeom>
        </p:spPr>
      </p:pic>
      <p:pic>
        <p:nvPicPr>
          <p:cNvPr id="8" name="图片 7" descr="61ebcd6963bc59c39c2661329f047b2"/>
          <p:cNvPicPr>
            <a:picLocks noChangeAspect="1"/>
          </p:cNvPicPr>
          <p:nvPr/>
        </p:nvPicPr>
        <p:blipFill>
          <a:blip r:embed="rId4"/>
          <a:stretch>
            <a:fillRect/>
          </a:stretch>
        </p:blipFill>
        <p:spPr>
          <a:xfrm>
            <a:off x="2655570" y="2843530"/>
            <a:ext cx="1737995" cy="3764280"/>
          </a:xfrm>
          <a:prstGeom prst="rect">
            <a:avLst/>
          </a:prstGeom>
        </p:spPr>
      </p:pic>
      <p:sp>
        <p:nvSpPr>
          <p:cNvPr id="4" name="矩形 3"/>
          <p:cNvSpPr/>
          <p:nvPr>
            <p:custDataLst>
              <p:tags r:id="rId5"/>
            </p:custDataLst>
          </p:nvPr>
        </p:nvSpPr>
        <p:spPr>
          <a:xfrm>
            <a:off x="248087" y="1118270"/>
            <a:ext cx="8064896" cy="537210"/>
          </a:xfrm>
          <a:prstGeom prst="rect">
            <a:avLst/>
          </a:prstGeom>
        </p:spPr>
        <p:txBody>
          <a:bodyPr wrap="square">
            <a:spAutoFit/>
          </a:bodyPr>
          <a:p>
            <a:r>
              <a:rPr lang="zh-CN" altLang="zh-CN" sz="2900" b="1" dirty="0">
                <a:solidFill>
                  <a:srgbClr val="1552D1"/>
                </a:solidFill>
                <a:latin typeface="黑体" panose="02010609060101010101" charset="-122"/>
                <a:ea typeface="黑体" panose="02010609060101010101" charset="-122"/>
                <a:cs typeface="黑体" panose="02010609060101010101" charset="-122"/>
                <a:sym typeface="+mn-ea"/>
              </a:rPr>
              <a:t>六</a:t>
            </a:r>
            <a:r>
              <a:rPr lang="zh-CN" altLang="zh-CN" sz="2900" b="1" dirty="0">
                <a:solidFill>
                  <a:srgbClr val="1552D1"/>
                </a:solidFill>
                <a:latin typeface="黑体" panose="02010609060101010101" charset="-122"/>
                <a:ea typeface="黑体" panose="02010609060101010101" charset="-122"/>
                <a:cs typeface="黑体" panose="02010609060101010101" charset="-122"/>
                <a:sym typeface="+mn-ea"/>
              </a:rPr>
              <a:t>、</a:t>
            </a:r>
            <a:r>
              <a:rPr lang="en-US" altLang="zh-CN"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en-US"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智孕帮</a:t>
            </a:r>
            <a:r>
              <a:rPr lang="en-US" altLang="zh-CN"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en-US" sz="2900" b="1" dirty="0">
                <a:solidFill>
                  <a:srgbClr val="1552D1"/>
                </a:solidFill>
                <a:latin typeface="黑体" panose="02010609060101010101" charset="-122"/>
                <a:ea typeface="黑体" panose="02010609060101010101" charset="-122"/>
                <a:cs typeface="黑体" panose="02010609060101010101" charset="-122"/>
                <a:sym typeface="+mn-ea"/>
              </a:rPr>
              <a:t>小程序流程介绍</a:t>
            </a:r>
            <a:endParaRPr lang="zh-CN" altLang="en-US" sz="2900" b="1" spc="200" dirty="0" smtClean="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endParaRPr>
          </a:p>
        </p:txBody>
      </p:sp>
      <p:pic>
        <p:nvPicPr>
          <p:cNvPr id="5" name="图片 4" descr="33f43d0290c72bea62ce65fa3874a5f"/>
          <p:cNvPicPr>
            <a:picLocks noChangeAspect="1"/>
          </p:cNvPicPr>
          <p:nvPr/>
        </p:nvPicPr>
        <p:blipFill>
          <a:blip r:embed="rId6"/>
          <a:stretch>
            <a:fillRect/>
          </a:stretch>
        </p:blipFill>
        <p:spPr>
          <a:xfrm>
            <a:off x="6921500" y="2864485"/>
            <a:ext cx="1728470" cy="3743325"/>
          </a:xfrm>
          <a:prstGeom prst="rect">
            <a:avLst/>
          </a:prstGeom>
        </p:spPr>
      </p:pic>
    </p:spTree>
    <p:custDataLst>
      <p:tags r:id="rId7"/>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95605" y="1844675"/>
            <a:ext cx="7491730" cy="398780"/>
          </a:xfrm>
          <a:prstGeom prst="rect">
            <a:avLst/>
          </a:prstGeom>
          <a:noFill/>
        </p:spPr>
        <p:txBody>
          <a:bodyPr wrap="square" rtlCol="0">
            <a:spAutoFit/>
          </a:bodyPr>
          <a:p>
            <a:r>
              <a:rPr lang="zh-CN" altLang="en-US" sz="2000">
                <a:latin typeface="黑体" panose="02010609060101010101" charset="-122"/>
                <a:ea typeface="黑体" panose="02010609060101010101" charset="-122"/>
              </a:rPr>
              <a:t>（</a:t>
            </a:r>
            <a:r>
              <a:rPr lang="en-US" altLang="zh-CN" sz="2000">
                <a:latin typeface="黑体" panose="02010609060101010101" charset="-122"/>
                <a:ea typeface="黑体" panose="02010609060101010101" charset="-122"/>
              </a:rPr>
              <a:t>5</a:t>
            </a:r>
            <a:r>
              <a:rPr lang="zh-CN" altLang="en-US" sz="2000">
                <a:latin typeface="黑体" panose="02010609060101010101" charset="-122"/>
                <a:ea typeface="黑体" panose="02010609060101010101" charset="-122"/>
              </a:rPr>
              <a:t>）我的订单、设置接收报告邮箱、分享好友、关于我们等。</a:t>
            </a:r>
            <a:endParaRPr lang="zh-CN" altLang="en-US" sz="2000">
              <a:latin typeface="黑体" panose="02010609060101010101" charset="-122"/>
              <a:ea typeface="黑体" panose="02010609060101010101" charset="-122"/>
            </a:endParaRPr>
          </a:p>
        </p:txBody>
      </p:sp>
      <p:pic>
        <p:nvPicPr>
          <p:cNvPr id="4" name="图片 3" descr="15c2f358a6963c72f4316dc426852ab"/>
          <p:cNvPicPr>
            <a:picLocks noChangeAspect="1"/>
          </p:cNvPicPr>
          <p:nvPr>
            <p:custDataLst>
              <p:tags r:id="rId1"/>
            </p:custDataLst>
          </p:nvPr>
        </p:nvPicPr>
        <p:blipFill>
          <a:blip r:embed="rId2"/>
          <a:stretch>
            <a:fillRect/>
          </a:stretch>
        </p:blipFill>
        <p:spPr>
          <a:xfrm>
            <a:off x="328295" y="2935605"/>
            <a:ext cx="1531620" cy="3462655"/>
          </a:xfrm>
          <a:prstGeom prst="rect">
            <a:avLst/>
          </a:prstGeom>
        </p:spPr>
      </p:pic>
      <p:pic>
        <p:nvPicPr>
          <p:cNvPr id="6" name="图片 5" descr="0c90f8ef518acf7367cd96f9f22461d"/>
          <p:cNvPicPr>
            <a:picLocks noChangeAspect="1"/>
          </p:cNvPicPr>
          <p:nvPr>
            <p:custDataLst>
              <p:tags r:id="rId3"/>
            </p:custDataLst>
          </p:nvPr>
        </p:nvPicPr>
        <p:blipFill>
          <a:blip r:embed="rId4"/>
          <a:stretch>
            <a:fillRect/>
          </a:stretch>
        </p:blipFill>
        <p:spPr>
          <a:xfrm>
            <a:off x="1995805" y="2908300"/>
            <a:ext cx="1610360" cy="3489960"/>
          </a:xfrm>
          <a:prstGeom prst="rect">
            <a:avLst/>
          </a:prstGeom>
        </p:spPr>
      </p:pic>
      <p:pic>
        <p:nvPicPr>
          <p:cNvPr id="7" name="图片 6" descr="db3765543a1a04754b43ed173c93b38"/>
          <p:cNvPicPr>
            <a:picLocks noChangeAspect="1"/>
          </p:cNvPicPr>
          <p:nvPr>
            <p:custDataLst>
              <p:tags r:id="rId5"/>
            </p:custDataLst>
          </p:nvPr>
        </p:nvPicPr>
        <p:blipFill>
          <a:blip r:embed="rId6"/>
          <a:stretch>
            <a:fillRect/>
          </a:stretch>
        </p:blipFill>
        <p:spPr>
          <a:xfrm>
            <a:off x="3665220" y="2905760"/>
            <a:ext cx="1692910" cy="3492500"/>
          </a:xfrm>
          <a:prstGeom prst="rect">
            <a:avLst/>
          </a:prstGeom>
        </p:spPr>
      </p:pic>
      <p:pic>
        <p:nvPicPr>
          <p:cNvPr id="10" name="图片 9" descr="afa20fd7fc53e1b4ae399da0ff13b63"/>
          <p:cNvPicPr>
            <a:picLocks noChangeAspect="1"/>
          </p:cNvPicPr>
          <p:nvPr>
            <p:custDataLst>
              <p:tags r:id="rId7"/>
            </p:custDataLst>
          </p:nvPr>
        </p:nvPicPr>
        <p:blipFill>
          <a:blip r:embed="rId8"/>
          <a:stretch>
            <a:fillRect/>
          </a:stretch>
        </p:blipFill>
        <p:spPr>
          <a:xfrm>
            <a:off x="7101840" y="2934970"/>
            <a:ext cx="1678940" cy="3463290"/>
          </a:xfrm>
          <a:prstGeom prst="rect">
            <a:avLst/>
          </a:prstGeom>
        </p:spPr>
      </p:pic>
      <p:sp>
        <p:nvSpPr>
          <p:cNvPr id="3" name="矩形 2"/>
          <p:cNvSpPr/>
          <p:nvPr>
            <p:custDataLst>
              <p:tags r:id="rId9"/>
            </p:custDataLst>
          </p:nvPr>
        </p:nvSpPr>
        <p:spPr>
          <a:xfrm>
            <a:off x="248087" y="1118270"/>
            <a:ext cx="8064896" cy="537210"/>
          </a:xfrm>
          <a:prstGeom prst="rect">
            <a:avLst/>
          </a:prstGeom>
        </p:spPr>
        <p:txBody>
          <a:bodyPr wrap="square">
            <a:spAutoFit/>
          </a:bodyPr>
          <a:p>
            <a:r>
              <a:rPr lang="zh-CN" altLang="zh-CN" sz="2900" b="1" dirty="0">
                <a:solidFill>
                  <a:srgbClr val="1552D1"/>
                </a:solidFill>
                <a:latin typeface="黑体" panose="02010609060101010101" charset="-122"/>
                <a:ea typeface="黑体" panose="02010609060101010101" charset="-122"/>
                <a:cs typeface="黑体" panose="02010609060101010101" charset="-122"/>
                <a:sym typeface="+mn-ea"/>
              </a:rPr>
              <a:t>六</a:t>
            </a:r>
            <a:r>
              <a:rPr lang="zh-CN" altLang="zh-CN" sz="2900" b="1" dirty="0">
                <a:solidFill>
                  <a:srgbClr val="1552D1"/>
                </a:solidFill>
                <a:latin typeface="黑体" panose="02010609060101010101" charset="-122"/>
                <a:ea typeface="黑体" panose="02010609060101010101" charset="-122"/>
                <a:cs typeface="黑体" panose="02010609060101010101" charset="-122"/>
                <a:sym typeface="+mn-ea"/>
              </a:rPr>
              <a:t>、</a:t>
            </a:r>
            <a:r>
              <a:rPr lang="en-US" altLang="zh-CN"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en-US"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智孕帮</a:t>
            </a:r>
            <a:r>
              <a:rPr lang="en-US" altLang="zh-CN" sz="2900" b="1" spc="20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en-US" sz="2900" b="1" dirty="0">
                <a:solidFill>
                  <a:srgbClr val="1552D1"/>
                </a:solidFill>
                <a:latin typeface="黑体" panose="02010609060101010101" charset="-122"/>
                <a:ea typeface="黑体" panose="02010609060101010101" charset="-122"/>
                <a:cs typeface="黑体" panose="02010609060101010101" charset="-122"/>
                <a:sym typeface="+mn-ea"/>
              </a:rPr>
              <a:t>小程序流程介绍</a:t>
            </a:r>
            <a:endParaRPr lang="zh-CN" altLang="en-US" sz="2900" b="1" spc="200" dirty="0" smtClean="0">
              <a:solidFill>
                <a:srgbClr val="1552D1"/>
              </a:solidFill>
              <a:uFillTx/>
              <a:latin typeface="黑体" panose="02010609060101010101" charset="-122"/>
              <a:ea typeface="黑体" panose="02010609060101010101" charset="-122"/>
              <a:cs typeface="黑体" panose="02010609060101010101" charset="-122"/>
              <a:sym typeface="Arial" panose="020B0604020202020204" pitchFamily="34" charset="0"/>
            </a:endParaRPr>
          </a:p>
        </p:txBody>
      </p:sp>
      <p:pic>
        <p:nvPicPr>
          <p:cNvPr id="5" name="图片 4"/>
          <p:cNvPicPr>
            <a:picLocks noChangeAspect="1"/>
          </p:cNvPicPr>
          <p:nvPr>
            <p:custDataLst>
              <p:tags r:id="rId10"/>
            </p:custDataLst>
          </p:nvPr>
        </p:nvPicPr>
        <p:blipFill>
          <a:blip r:embed="rId11"/>
          <a:stretch>
            <a:fillRect/>
          </a:stretch>
        </p:blipFill>
        <p:spPr>
          <a:xfrm>
            <a:off x="5325745" y="2934970"/>
            <a:ext cx="1776095" cy="3463290"/>
          </a:xfrm>
          <a:prstGeom prst="rect">
            <a:avLst/>
          </a:prstGeom>
        </p:spPr>
      </p:pic>
    </p:spTree>
    <p:custDataLst>
      <p:tags r:id="rId12"/>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pic>
        <p:nvPicPr>
          <p:cNvPr id="15" name="图片 1" descr="智孕帮"/>
          <p:cNvPicPr>
            <a:picLocks noChangeAspect="1"/>
          </p:cNvPicPr>
          <p:nvPr>
            <p:custDataLst>
              <p:tags r:id="rId1"/>
            </p:custDataLst>
          </p:nvPr>
        </p:nvPicPr>
        <p:blipFill>
          <a:blip r:embed="rId2">
            <a:lum bright="46000" contrast="-40000"/>
          </a:blip>
          <a:srcRect l="22203" t="20475" r="22605" b="21433"/>
          <a:stretch>
            <a:fillRect/>
          </a:stretch>
        </p:blipFill>
        <p:spPr>
          <a:xfrm>
            <a:off x="4690110" y="1809115"/>
            <a:ext cx="4453890" cy="4535170"/>
          </a:xfrm>
          <a:prstGeom prst="rect">
            <a:avLst/>
          </a:prstGeom>
        </p:spPr>
      </p:pic>
      <p:pic>
        <p:nvPicPr>
          <p:cNvPr id="6" name="图片 5" descr="智乐帮"/>
          <p:cNvPicPr>
            <a:picLocks noChangeAspect="1"/>
          </p:cNvPicPr>
          <p:nvPr>
            <p:custDataLst>
              <p:tags r:id="rId3"/>
            </p:custDataLst>
          </p:nvPr>
        </p:nvPicPr>
        <p:blipFill>
          <a:blip r:embed="rId4"/>
          <a:srcRect l="25939" t="24088" r="29598" b="23698"/>
          <a:stretch>
            <a:fillRect/>
          </a:stretch>
        </p:blipFill>
        <p:spPr>
          <a:xfrm>
            <a:off x="7907020" y="536575"/>
            <a:ext cx="1026795" cy="1036955"/>
          </a:xfrm>
          <a:prstGeom prst="rect">
            <a:avLst/>
          </a:prstGeom>
        </p:spPr>
      </p:pic>
      <p:pic>
        <p:nvPicPr>
          <p:cNvPr id="7" name="图片 6" descr="定稿JPG-01"/>
          <p:cNvPicPr>
            <a:picLocks noChangeAspect="1"/>
          </p:cNvPicPr>
          <p:nvPr>
            <p:custDataLst>
              <p:tags r:id="rId5"/>
            </p:custDataLst>
          </p:nvPr>
        </p:nvPicPr>
        <p:blipFill>
          <a:blip r:embed="rId6"/>
          <a:srcRect l="21188" t="17860" r="19951" b="18104"/>
          <a:stretch>
            <a:fillRect/>
          </a:stretch>
        </p:blipFill>
        <p:spPr>
          <a:xfrm>
            <a:off x="80645" y="611505"/>
            <a:ext cx="1099820" cy="1197610"/>
          </a:xfrm>
          <a:prstGeom prst="rect">
            <a:avLst/>
          </a:prstGeom>
        </p:spPr>
      </p:pic>
      <p:pic>
        <p:nvPicPr>
          <p:cNvPr id="9" name="图片 8" descr="1fb7c9278454877c578fc590f2f243f"/>
          <p:cNvPicPr>
            <a:picLocks noChangeAspect="1"/>
          </p:cNvPicPr>
          <p:nvPr>
            <p:custDataLst>
              <p:tags r:id="rId7"/>
            </p:custDataLst>
          </p:nvPr>
        </p:nvPicPr>
        <p:blipFill>
          <a:blip r:embed="rId8"/>
          <a:srcRect l="30860" t="23205" r="31280" b="22660"/>
          <a:stretch>
            <a:fillRect/>
          </a:stretch>
        </p:blipFill>
        <p:spPr>
          <a:xfrm>
            <a:off x="0" y="5076825"/>
            <a:ext cx="779145" cy="808355"/>
          </a:xfrm>
          <a:prstGeom prst="rect">
            <a:avLst/>
          </a:prstGeom>
        </p:spPr>
      </p:pic>
      <p:pic>
        <p:nvPicPr>
          <p:cNvPr id="10" name="图片 9" descr="智安帮"/>
          <p:cNvPicPr>
            <a:picLocks noChangeAspect="1"/>
          </p:cNvPicPr>
          <p:nvPr>
            <p:custDataLst>
              <p:tags r:id="rId9"/>
            </p:custDataLst>
          </p:nvPr>
        </p:nvPicPr>
        <p:blipFill>
          <a:blip r:embed="rId10"/>
          <a:srcRect l="28510" t="28359" r="30890" b="21158"/>
          <a:stretch>
            <a:fillRect/>
          </a:stretch>
        </p:blipFill>
        <p:spPr>
          <a:xfrm>
            <a:off x="5953760" y="1126490"/>
            <a:ext cx="663575" cy="682625"/>
          </a:xfrm>
          <a:prstGeom prst="rect">
            <a:avLst/>
          </a:prstGeom>
        </p:spPr>
      </p:pic>
      <p:sp>
        <p:nvSpPr>
          <p:cNvPr id="11" name="标题 2"/>
          <p:cNvSpPr>
            <a:spLocks noGrp="1"/>
          </p:cNvSpPr>
          <p:nvPr>
            <p:custDataLst>
              <p:tags r:id="rId11"/>
            </p:custDataLst>
          </p:nvPr>
        </p:nvSpPr>
        <p:spPr>
          <a:xfrm>
            <a:off x="1180465" y="1583690"/>
            <a:ext cx="4266565" cy="879475"/>
          </a:xfrm>
          <a:prstGeom prst="rect">
            <a:avLst/>
          </a:prstGeom>
        </p:spPr>
        <p:txBody>
          <a:bodyPr vert="horz" wrap="square" lIns="90170" tIns="46990" rIns="90170" bIns="0" rtlCol="0" anchor="b" anchorCtr="0">
            <a:normAutofit fontScale="90000" lnSpcReduction="10000"/>
          </a:bodyPr>
          <a:lstStyle>
            <a:lvl1pPr marL="0" marR="0" indent="0" algn="l" defTabSz="914400" rtl="0" eaLnBrk="1" fontAlgn="auto" latinLnBrk="0" hangingPunct="1">
              <a:lnSpc>
                <a:spcPct val="100000"/>
              </a:lnSpc>
              <a:spcBef>
                <a:spcPct val="0"/>
              </a:spcBef>
              <a:spcAft>
                <a:spcPts val="0"/>
              </a:spcAft>
              <a:buClrTx/>
              <a:buSzPts val="6600"/>
              <a:buFont typeface="Arial" panose="020B0604020202020204" pitchFamily="34" charset="0"/>
              <a:buNone/>
              <a:defRPr sz="6600" b="0" u="none" strike="noStrike" kern="1200" cap="none" spc="700" normalizeH="0">
                <a:solidFill>
                  <a:schemeClr val="tx1">
                    <a:lumMod val="85000"/>
                    <a:lumOff val="15000"/>
                  </a:schemeClr>
                </a:solidFill>
                <a:uFillTx/>
                <a:latin typeface="Arial" panose="020B0604020202020204" pitchFamily="34" charset="0"/>
                <a:ea typeface="汉仪旗黑-85S" panose="00020600040101010101" pitchFamily="18" charset="-122"/>
                <a:cs typeface="+mj-cs"/>
              </a:defRPr>
            </a:lvl1pPr>
          </a:lstStyle>
          <a:p>
            <a:r>
              <a:rPr lang="zh-CN" altLang="en-US">
                <a:solidFill>
                  <a:schemeClr val="tx1"/>
                </a:solidFill>
              </a:rPr>
              <a:t>感谢观看</a:t>
            </a:r>
            <a:endParaRPr lang="zh-CN" altLang="en-US">
              <a:solidFill>
                <a:schemeClr val="tx1"/>
              </a:solidFill>
            </a:endParaRPr>
          </a:p>
        </p:txBody>
      </p:sp>
      <p:sp>
        <p:nvSpPr>
          <p:cNvPr id="12" name="文本占位符 4"/>
          <p:cNvSpPr>
            <a:spLocks noGrp="1"/>
          </p:cNvSpPr>
          <p:nvPr>
            <p:custDataLst>
              <p:tags r:id="rId12"/>
            </p:custDataLst>
          </p:nvPr>
        </p:nvSpPr>
        <p:spPr>
          <a:xfrm>
            <a:off x="217170" y="2826385"/>
            <a:ext cx="6817360" cy="1922780"/>
          </a:xfrm>
          <a:prstGeom prst="rect">
            <a:avLst/>
          </a:prstGeom>
        </p:spPr>
        <p:txBody>
          <a:bodyPr vert="horz" wrap="square" lIns="90170" tIns="46990" rIns="90170" bIns="46990" rtlCol="0" anchor="ctr" anchorCtr="0">
            <a:normAutofit lnSpcReduction="20000"/>
          </a:bodyPr>
          <a:lstStyle>
            <a:lvl1pPr marL="457200" marR="0" indent="-457200" algn="l" defTabSz="914400" rtl="0" eaLnBrk="1" fontAlgn="auto" latinLnBrk="0" hangingPunct="1">
              <a:lnSpc>
                <a:spcPct val="100000"/>
              </a:lnSpc>
              <a:spcBef>
                <a:spcPts val="0"/>
              </a:spcBef>
              <a:spcAft>
                <a:spcPts val="0"/>
              </a:spcAft>
              <a:buClrTx/>
              <a:buSzPts val="2000"/>
              <a:buFont typeface="Arial" panose="020B0604020202020204" pitchFamily="34" charset="0"/>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solidFill>
                  <a:schemeClr val="tx1"/>
                </a:solidFill>
                <a:latin typeface="黑体" panose="02010609060101010101" charset="-122"/>
                <a:ea typeface="黑体" panose="02010609060101010101" charset="-122"/>
                <a:cs typeface="黑体" panose="02010609060101010101" charset="-122"/>
              </a:rPr>
              <a:t>针对青少年心理健康检测系统软件 </a:t>
            </a:r>
            <a:r>
              <a:rPr lang="en-US" altLang="zh-CN" dirty="0">
                <a:solidFill>
                  <a:schemeClr val="tx1"/>
                </a:solidFill>
                <a:latin typeface="黑体" panose="02010609060101010101" charset="-122"/>
                <a:ea typeface="黑体" panose="02010609060101010101" charset="-122"/>
                <a:cs typeface="黑体" panose="02010609060101010101" charset="-122"/>
              </a:rPr>
              <a:t>— </a:t>
            </a:r>
            <a:r>
              <a:rPr lang="zh-CN" altLang="en-US" dirty="0">
                <a:solidFill>
                  <a:schemeClr val="tx1"/>
                </a:solidFill>
                <a:latin typeface="黑体" panose="02010609060101010101" charset="-122"/>
                <a:ea typeface="黑体" panose="02010609060101010101" charset="-122"/>
                <a:cs typeface="黑体" panose="02010609060101010101" charset="-122"/>
              </a:rPr>
              <a:t>智乐帮</a:t>
            </a:r>
            <a:endParaRPr lang="zh-CN" altLang="en-US" dirty="0">
              <a:solidFill>
                <a:schemeClr val="tx1"/>
              </a:solidFill>
              <a:latin typeface="黑体" panose="02010609060101010101" charset="-122"/>
              <a:ea typeface="黑体" panose="02010609060101010101" charset="-122"/>
              <a:cs typeface="黑体" panose="02010609060101010101" charset="-122"/>
            </a:endParaRPr>
          </a:p>
          <a:p>
            <a:endParaRPr lang="zh-CN" altLang="en-US" dirty="0">
              <a:solidFill>
                <a:schemeClr val="tx1"/>
              </a:solidFill>
              <a:latin typeface="黑体" panose="02010609060101010101" charset="-122"/>
              <a:ea typeface="黑体" panose="02010609060101010101" charset="-122"/>
              <a:cs typeface="黑体" panose="02010609060101010101" charset="-122"/>
            </a:endParaRPr>
          </a:p>
          <a:p>
            <a:r>
              <a:rPr lang="zh-CN" altLang="en-US" dirty="0">
                <a:solidFill>
                  <a:schemeClr val="tx1"/>
                </a:solidFill>
                <a:latin typeface="黑体" panose="02010609060101010101" charset="-122"/>
                <a:ea typeface="黑体" panose="02010609060101010101" charset="-122"/>
                <a:cs typeface="黑体" panose="02010609060101010101" charset="-122"/>
              </a:rPr>
              <a:t>针对中老年心理健康检测系统软件 </a:t>
            </a:r>
            <a:r>
              <a:rPr lang="en-US" altLang="zh-CN" dirty="0">
                <a:solidFill>
                  <a:schemeClr val="tx1"/>
                </a:solidFill>
                <a:latin typeface="黑体" panose="02010609060101010101" charset="-122"/>
                <a:ea typeface="黑体" panose="02010609060101010101" charset="-122"/>
                <a:cs typeface="黑体" panose="02010609060101010101" charset="-122"/>
              </a:rPr>
              <a:t>— </a:t>
            </a:r>
            <a:r>
              <a:rPr lang="zh-CN" altLang="en-US" dirty="0">
                <a:solidFill>
                  <a:schemeClr val="tx1"/>
                </a:solidFill>
                <a:latin typeface="黑体" panose="02010609060101010101" charset="-122"/>
                <a:ea typeface="黑体" panose="02010609060101010101" charset="-122"/>
                <a:cs typeface="黑体" panose="02010609060101010101" charset="-122"/>
              </a:rPr>
              <a:t>智安帮</a:t>
            </a:r>
            <a:endParaRPr lang="zh-CN" altLang="en-US" dirty="0">
              <a:solidFill>
                <a:schemeClr val="tx1"/>
              </a:solidFill>
              <a:latin typeface="黑体" panose="02010609060101010101" charset="-122"/>
              <a:ea typeface="黑体" panose="02010609060101010101" charset="-122"/>
              <a:cs typeface="黑体" panose="02010609060101010101" charset="-122"/>
            </a:endParaRPr>
          </a:p>
          <a:p>
            <a:endParaRPr lang="zh-CN" altLang="en-US" dirty="0">
              <a:solidFill>
                <a:schemeClr val="tx1"/>
              </a:solidFill>
              <a:latin typeface="黑体" panose="02010609060101010101" charset="-122"/>
              <a:ea typeface="黑体" panose="02010609060101010101" charset="-122"/>
              <a:cs typeface="黑体" panose="02010609060101010101" charset="-122"/>
            </a:endParaRPr>
          </a:p>
          <a:p>
            <a:r>
              <a:rPr lang="zh-CN" altLang="en-US" dirty="0">
                <a:solidFill>
                  <a:schemeClr val="tx1"/>
                </a:solidFill>
                <a:latin typeface="黑体" panose="02010609060101010101" charset="-122"/>
                <a:ea typeface="黑体" panose="02010609060101010101" charset="-122"/>
                <a:cs typeface="黑体" panose="02010609060101010101" charset="-122"/>
              </a:rPr>
              <a:t>针对更年期心理健康检测系统软件 </a:t>
            </a:r>
            <a:r>
              <a:rPr lang="en-US" altLang="zh-CN" dirty="0">
                <a:solidFill>
                  <a:schemeClr val="tx1"/>
                </a:solidFill>
                <a:latin typeface="黑体" panose="02010609060101010101" charset="-122"/>
                <a:ea typeface="黑体" panose="02010609060101010101" charset="-122"/>
                <a:cs typeface="黑体" panose="02010609060101010101" charset="-122"/>
              </a:rPr>
              <a:t>— </a:t>
            </a:r>
            <a:r>
              <a:rPr lang="zh-CN" altLang="en-US" dirty="0">
                <a:solidFill>
                  <a:schemeClr val="tx1"/>
                </a:solidFill>
                <a:latin typeface="黑体" panose="02010609060101010101" charset="-122"/>
                <a:ea typeface="黑体" panose="02010609060101010101" charset="-122"/>
                <a:cs typeface="黑体" panose="02010609060101010101" charset="-122"/>
              </a:rPr>
              <a:t>智宁帮</a:t>
            </a:r>
            <a:endParaRPr lang="zh-CN" altLang="en-US" dirty="0">
              <a:solidFill>
                <a:schemeClr val="tx1"/>
              </a:solidFill>
              <a:latin typeface="黑体" panose="02010609060101010101" charset="-122"/>
              <a:ea typeface="黑体" panose="02010609060101010101" charset="-122"/>
              <a:cs typeface="黑体" panose="02010609060101010101" charset="-122"/>
            </a:endParaRPr>
          </a:p>
          <a:p>
            <a:endParaRPr lang="zh-CN" altLang="en-US" dirty="0">
              <a:solidFill>
                <a:schemeClr val="tx1"/>
              </a:solidFill>
              <a:latin typeface="黑体" panose="02010609060101010101" charset="-122"/>
              <a:ea typeface="黑体" panose="02010609060101010101" charset="-122"/>
              <a:cs typeface="黑体" panose="02010609060101010101" charset="-122"/>
            </a:endParaRPr>
          </a:p>
        </p:txBody>
      </p:sp>
      <p:sp>
        <p:nvSpPr>
          <p:cNvPr id="13" name="文本框 12"/>
          <p:cNvSpPr txBox="1"/>
          <p:nvPr>
            <p:custDataLst>
              <p:tags r:id="rId13"/>
            </p:custDataLst>
          </p:nvPr>
        </p:nvSpPr>
        <p:spPr>
          <a:xfrm>
            <a:off x="287020" y="4263390"/>
            <a:ext cx="4761230" cy="922020"/>
          </a:xfrm>
          <a:prstGeom prst="rect">
            <a:avLst/>
          </a:prstGeom>
          <a:noFill/>
        </p:spPr>
        <p:txBody>
          <a:bodyPr wrap="square" rtlCol="0">
            <a:spAutoFit/>
          </a:bodyPr>
          <a:p>
            <a:endParaRPr lang="en-US" altLang="zh-CN" dirty="0">
              <a:solidFill>
                <a:schemeClr val="tx1"/>
              </a:solidFill>
            </a:endParaRPr>
          </a:p>
          <a:p>
            <a:r>
              <a:rPr lang="zh-CN" altLang="en-US" dirty="0">
                <a:sym typeface="+mn-ea"/>
              </a:rPr>
              <a:t>智慧智能公司技术团队正在研发中</a:t>
            </a:r>
            <a:endParaRPr lang="zh-CN" altLang="en-US" dirty="0">
              <a:solidFill>
                <a:schemeClr val="tx1"/>
              </a:solidFill>
            </a:endParaRPr>
          </a:p>
          <a:p>
            <a:endParaRPr lang="zh-CN" altLang="en-US"/>
          </a:p>
        </p:txBody>
      </p:sp>
      <p:sp>
        <p:nvSpPr>
          <p:cNvPr id="14" name="文本框 13"/>
          <p:cNvSpPr txBox="1"/>
          <p:nvPr>
            <p:custDataLst>
              <p:tags r:id="rId14"/>
            </p:custDataLst>
          </p:nvPr>
        </p:nvSpPr>
        <p:spPr>
          <a:xfrm>
            <a:off x="2791460" y="5699125"/>
            <a:ext cx="3162300" cy="645160"/>
          </a:xfrm>
          <a:prstGeom prst="rect">
            <a:avLst/>
          </a:prstGeom>
          <a:noFill/>
        </p:spPr>
        <p:txBody>
          <a:bodyPr wrap="square" rtlCol="0">
            <a:spAutoFit/>
          </a:bodyPr>
          <a:p>
            <a:r>
              <a:rPr lang="zh-CN" altLang="en-US" sz="3600"/>
              <a:t>敬请期待</a:t>
            </a:r>
            <a:endParaRPr lang="zh-CN" altLang="en-US" sz="3600"/>
          </a:p>
        </p:txBody>
      </p:sp>
    </p:spTree>
    <p:custDataLst>
      <p:tags r:id="rId15"/>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434975" y="2275205"/>
            <a:ext cx="8274050" cy="3569335"/>
          </a:xfrm>
          <a:prstGeom prst="rect">
            <a:avLst/>
          </a:prstGeom>
          <a:noFill/>
        </p:spPr>
        <p:txBody>
          <a:bodyPr wrap="square" rtlCol="0">
            <a:spAutoFit/>
          </a:bodyPr>
          <a:lstStyle/>
          <a:p>
            <a:r>
              <a:rPr lang="en-US" altLang="zh-CN" sz="2000" dirty="0">
                <a:latin typeface="黑体" panose="02010609060101010101" charset="-122"/>
                <a:ea typeface="黑体" panose="02010609060101010101" charset="-122"/>
                <a:cs typeface="黑体" panose="02010609060101010101" charset="-122"/>
                <a:sym typeface="+mn-ea"/>
              </a:rPr>
              <a:t>     </a:t>
            </a:r>
            <a:r>
              <a:rPr lang="zh-CN" altLang="zh-CN" sz="2200" dirty="0">
                <a:solidFill>
                  <a:srgbClr val="002060"/>
                </a:solidFill>
                <a:latin typeface="黑体" panose="02010609060101010101" charset="-122"/>
                <a:ea typeface="黑体" panose="02010609060101010101" charset="-122"/>
                <a:cs typeface="黑体" panose="02010609060101010101" charset="-122"/>
                <a:sym typeface="+mn-ea"/>
              </a:rPr>
              <a:t>江苏智慧智能软件科技有限公司是一家专注于人工智能基础软件开发，人工智能理论与算法软件开发；人工智能应用软件开发的现代化大数据网络信息研发与人工智能软件公司</a:t>
            </a:r>
            <a:r>
              <a:rPr lang="zh-CN" altLang="zh-CN" sz="2200" dirty="0">
                <a:latin typeface="黑体" panose="02010609060101010101" charset="-122"/>
                <a:ea typeface="黑体" panose="02010609060101010101" charset="-122"/>
                <a:cs typeface="黑体" panose="02010609060101010101" charset="-122"/>
                <a:sym typeface="+mn-ea"/>
              </a:rPr>
              <a:t>。</a:t>
            </a:r>
            <a:endParaRPr lang="zh-CN" altLang="en-US" sz="2200" dirty="0">
              <a:latin typeface="黑体" panose="02010609060101010101" charset="-122"/>
              <a:ea typeface="黑体" panose="02010609060101010101" charset="-122"/>
              <a:cs typeface="黑体" panose="02010609060101010101" charset="-122"/>
            </a:endParaRPr>
          </a:p>
          <a:p>
            <a:r>
              <a:rPr lang="en-US" altLang="zh-CN" sz="2200" dirty="0">
                <a:latin typeface="黑体" panose="02010609060101010101" charset="-122"/>
                <a:ea typeface="黑体" panose="02010609060101010101" charset="-122"/>
                <a:cs typeface="黑体" panose="02010609060101010101" charset="-122"/>
                <a:sym typeface="+mn-ea"/>
              </a:rPr>
              <a:t>     </a:t>
            </a:r>
            <a:endParaRPr lang="en-US" altLang="zh-CN" sz="2200" dirty="0">
              <a:latin typeface="黑体" panose="02010609060101010101" charset="-122"/>
              <a:ea typeface="黑体" panose="02010609060101010101" charset="-122"/>
              <a:cs typeface="黑体" panose="02010609060101010101" charset="-122"/>
              <a:sym typeface="+mn-ea"/>
            </a:endParaRPr>
          </a:p>
          <a:p>
            <a:r>
              <a:rPr lang="en-US" altLang="zh-CN" sz="2200" dirty="0">
                <a:latin typeface="黑体" panose="02010609060101010101" charset="-122"/>
                <a:ea typeface="黑体" panose="02010609060101010101" charset="-122"/>
                <a:cs typeface="黑体" panose="02010609060101010101" charset="-122"/>
                <a:sym typeface="+mn-ea"/>
              </a:rPr>
              <a:t>     </a:t>
            </a:r>
            <a:r>
              <a:rPr lang="zh-CN" altLang="zh-CN" sz="2200" dirty="0" smtClean="0">
                <a:solidFill>
                  <a:srgbClr val="002060"/>
                </a:solidFill>
                <a:latin typeface="黑体" panose="02010609060101010101" charset="-122"/>
                <a:ea typeface="黑体" panose="02010609060101010101" charset="-122"/>
                <a:cs typeface="黑体" panose="02010609060101010101" charset="-122"/>
                <a:sym typeface="+mn-ea"/>
              </a:rPr>
              <a:t>智慧</a:t>
            </a:r>
            <a:r>
              <a:rPr lang="zh-CN" altLang="zh-CN" sz="2200" dirty="0">
                <a:solidFill>
                  <a:srgbClr val="002060"/>
                </a:solidFill>
                <a:latin typeface="黑体" panose="02010609060101010101" charset="-122"/>
                <a:ea typeface="黑体" panose="02010609060101010101" charset="-122"/>
                <a:cs typeface="黑体" panose="02010609060101010101" charset="-122"/>
                <a:sym typeface="+mn-ea"/>
              </a:rPr>
              <a:t>智能</a:t>
            </a:r>
            <a:r>
              <a:rPr lang="en-US" altLang="zh-CN" sz="2200" dirty="0">
                <a:solidFill>
                  <a:srgbClr val="002060"/>
                </a:solidFill>
                <a:latin typeface="黑体" panose="02010609060101010101" charset="-122"/>
                <a:ea typeface="黑体" panose="02010609060101010101" charset="-122"/>
                <a:cs typeface="黑体" panose="02010609060101010101" charset="-122"/>
                <a:sym typeface="+mn-ea"/>
              </a:rPr>
              <a:t>AI</a:t>
            </a:r>
            <a:r>
              <a:rPr lang="zh-CN" altLang="zh-CN" sz="2200" dirty="0">
                <a:solidFill>
                  <a:srgbClr val="002060"/>
                </a:solidFill>
                <a:latin typeface="黑体" panose="02010609060101010101" charset="-122"/>
                <a:ea typeface="黑体" panose="02010609060101010101" charset="-122"/>
                <a:cs typeface="黑体" panose="02010609060101010101" charset="-122"/>
                <a:sym typeface="+mn-ea"/>
              </a:rPr>
              <a:t>心理健康检测与分析测评系统软件利用海量的市场调查数据，结合公司强大的数据分析及大数据建模的能力对海量数据进行分析挖掘，同时通过</a:t>
            </a:r>
            <a:r>
              <a:rPr lang="zh-CN" altLang="zh-CN" sz="2200" dirty="0">
                <a:solidFill>
                  <a:srgbClr val="FF0000"/>
                </a:solidFill>
                <a:latin typeface="黑体" panose="02010609060101010101" charset="-122"/>
                <a:ea typeface="黑体" panose="02010609060101010101" charset="-122"/>
                <a:cs typeface="黑体" panose="02010609060101010101" charset="-122"/>
                <a:sym typeface="+mn-ea"/>
              </a:rPr>
              <a:t>独有人工智能心理测评算法和</a:t>
            </a:r>
            <a:r>
              <a:rPr lang="en-US" altLang="zh-CN" sz="2200" dirty="0">
                <a:solidFill>
                  <a:srgbClr val="FF0000"/>
                </a:solidFill>
                <a:latin typeface="黑体" panose="02010609060101010101" charset="-122"/>
                <a:ea typeface="黑体" panose="02010609060101010101" charset="-122"/>
                <a:cs typeface="黑体" panose="02010609060101010101" charset="-122"/>
                <a:sym typeface="+mn-ea"/>
              </a:rPr>
              <a:t>PHQ-9</a:t>
            </a:r>
            <a:r>
              <a:rPr lang="zh-CN" altLang="en-US" sz="2200" dirty="0">
                <a:solidFill>
                  <a:srgbClr val="FF0000"/>
                </a:solidFill>
                <a:latin typeface="黑体" panose="02010609060101010101" charset="-122"/>
                <a:ea typeface="黑体" panose="02010609060101010101" charset="-122"/>
                <a:cs typeface="黑体" panose="02010609060101010101" charset="-122"/>
                <a:sym typeface="+mn-ea"/>
              </a:rPr>
              <a:t>等</a:t>
            </a:r>
            <a:r>
              <a:rPr lang="zh-CN" altLang="zh-CN" sz="2200" dirty="0">
                <a:solidFill>
                  <a:srgbClr val="FF0000"/>
                </a:solidFill>
                <a:latin typeface="黑体" panose="02010609060101010101" charset="-122"/>
                <a:ea typeface="黑体" panose="02010609060101010101" charset="-122"/>
                <a:cs typeface="黑体" panose="02010609060101010101" charset="-122"/>
                <a:sym typeface="+mn-ea"/>
              </a:rPr>
              <a:t>量表进行全方位测评</a:t>
            </a:r>
            <a:r>
              <a:rPr lang="zh-CN" altLang="zh-CN" sz="2200" dirty="0">
                <a:solidFill>
                  <a:srgbClr val="002060"/>
                </a:solidFill>
                <a:latin typeface="黑体" panose="02010609060101010101" charset="-122"/>
                <a:ea typeface="黑体" panose="02010609060101010101" charset="-122"/>
                <a:cs typeface="黑体" panose="02010609060101010101" charset="-122"/>
                <a:sym typeface="+mn-ea"/>
              </a:rPr>
              <a:t>，潜心研发出</a:t>
            </a:r>
            <a:r>
              <a:rPr lang="zh-CN" altLang="zh-CN" sz="2200" dirty="0">
                <a:solidFill>
                  <a:srgbClr val="FF0000"/>
                </a:solidFill>
                <a:latin typeface="黑体" panose="02010609060101010101" charset="-122"/>
                <a:ea typeface="黑体" panose="02010609060101010101" charset="-122"/>
                <a:cs typeface="黑体" panose="02010609060101010101" charset="-122"/>
                <a:sym typeface="+mn-ea"/>
              </a:rPr>
              <a:t>“智孕帮”</a:t>
            </a:r>
            <a:r>
              <a:rPr lang="zh-CN" altLang="zh-CN" sz="2200" dirty="0">
                <a:solidFill>
                  <a:srgbClr val="002060"/>
                </a:solidFill>
                <a:latin typeface="黑体" panose="02010609060101010101" charset="-122"/>
                <a:ea typeface="黑体" panose="02010609060101010101" charset="-122"/>
                <a:cs typeface="黑体" panose="02010609060101010101" charset="-122"/>
                <a:sym typeface="+mn-ea"/>
              </a:rPr>
              <a:t>这款针对孕、产期妇女心理健康检测的系统软件，高效精准的检测孕产妇心理抑郁问题。</a:t>
            </a:r>
            <a:r>
              <a:rPr lang="en-US" altLang="zh-CN" sz="2400" dirty="0" smtClean="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ea"/>
              </a:rPr>
              <a:t> </a:t>
            </a:r>
            <a:r>
              <a:rPr lang="en-US" altLang="zh-CN" sz="2800" dirty="0" smtClean="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ea"/>
              </a:rPr>
              <a:t>  </a:t>
            </a:r>
            <a:r>
              <a:rPr lang="en-US" altLang="zh-CN" sz="2800" dirty="0" smtClean="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ea"/>
              </a:rPr>
              <a:t>  </a:t>
            </a:r>
            <a:endParaRPr lang="en-US" altLang="zh-CN" sz="2800" b="1" dirty="0" smtClean="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ea"/>
            </a:endParaRPr>
          </a:p>
        </p:txBody>
      </p:sp>
      <p:sp>
        <p:nvSpPr>
          <p:cNvPr id="22" name="文本框 21"/>
          <p:cNvSpPr txBox="1"/>
          <p:nvPr>
            <p:custDataLst>
              <p:tags r:id="rId2"/>
            </p:custDataLst>
          </p:nvPr>
        </p:nvSpPr>
        <p:spPr>
          <a:xfrm>
            <a:off x="430530" y="871220"/>
            <a:ext cx="2941955" cy="479425"/>
          </a:xfrm>
          <a:prstGeom prst="rect">
            <a:avLst/>
          </a:prstGeom>
          <a:noFill/>
        </p:spPr>
        <p:txBody>
          <a:bodyPr wrap="square" lIns="68580" tIns="34290" rIns="68580" bIns="0" rtlCol="0" anchor="b" anchorCtr="0">
            <a:normAutofit fontScale="80000"/>
          </a:bodyPr>
          <a:lstStyle>
            <a:defPPr>
              <a:defRPr lang="zh-CN"/>
            </a:defPPr>
            <a:lvl1pPr>
              <a:defRPr sz="4800" b="1" spc="60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sz="3600" b="0" dirty="0">
                <a:solidFill>
                  <a:srgbClr val="1552D1"/>
                </a:solidFill>
                <a:latin typeface="黑体" panose="02010609060101010101" charset="-122"/>
                <a:ea typeface="黑体" panose="02010609060101010101" charset="-122"/>
                <a:sym typeface="Arial" panose="020B0604020202020204" pitchFamily="34" charset="0"/>
              </a:rPr>
              <a:t>一、关于我们</a:t>
            </a:r>
            <a:endParaRPr lang="zh-CN" altLang="en-US" sz="3600" b="0" dirty="0">
              <a:solidFill>
                <a:srgbClr val="1552D1"/>
              </a:solidFill>
              <a:latin typeface="黑体" panose="02010609060101010101" charset="-122"/>
              <a:ea typeface="黑体" panose="02010609060101010101" charset="-122"/>
              <a:sym typeface="Arial" panose="020B0604020202020204" pitchFamily="34" charset="0"/>
            </a:endParaRPr>
          </a:p>
        </p:txBody>
      </p:sp>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营业执照复印件"/>
          <p:cNvPicPr>
            <a:picLocks noChangeAspect="1"/>
          </p:cNvPicPr>
          <p:nvPr>
            <p:custDataLst>
              <p:tags r:id="rId1"/>
            </p:custDataLst>
          </p:nvPr>
        </p:nvPicPr>
        <p:blipFill>
          <a:blip r:embed="rId2"/>
          <a:stretch>
            <a:fillRect/>
          </a:stretch>
        </p:blipFill>
        <p:spPr>
          <a:xfrm>
            <a:off x="220980" y="1631315"/>
            <a:ext cx="8441690" cy="5227320"/>
          </a:xfrm>
          <a:prstGeom prst="rect">
            <a:avLst/>
          </a:prstGeom>
        </p:spPr>
      </p:pic>
      <p:sp>
        <p:nvSpPr>
          <p:cNvPr id="22" name="文本框 21"/>
          <p:cNvSpPr txBox="1"/>
          <p:nvPr>
            <p:custDataLst>
              <p:tags r:id="rId3"/>
            </p:custDataLst>
          </p:nvPr>
        </p:nvSpPr>
        <p:spPr>
          <a:xfrm>
            <a:off x="430530" y="871220"/>
            <a:ext cx="5364480" cy="985520"/>
          </a:xfrm>
          <a:prstGeom prst="rect">
            <a:avLst/>
          </a:prstGeom>
          <a:noFill/>
        </p:spPr>
        <p:txBody>
          <a:bodyPr wrap="square" lIns="68580" tIns="34290" rIns="68580" bIns="0" rtlCol="0" anchor="b" anchorCtr="0">
            <a:normAutofit fontScale="80000"/>
          </a:bodyPr>
          <a:lstStyle>
            <a:defPPr>
              <a:defRPr lang="zh-CN"/>
            </a:defPPr>
            <a:lvl1pPr>
              <a:defRPr sz="4800" b="1" spc="60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sz="3600" b="0" dirty="0">
                <a:solidFill>
                  <a:srgbClr val="1552D1"/>
                </a:solidFill>
                <a:latin typeface="黑体" panose="02010609060101010101" charset="-122"/>
                <a:ea typeface="黑体" panose="02010609060101010101" charset="-122"/>
                <a:sym typeface="Arial" panose="020B0604020202020204" pitchFamily="34" charset="0"/>
              </a:rPr>
              <a:t>一、企业介绍及相关资质</a:t>
            </a:r>
            <a:endParaRPr lang="zh-CN" altLang="en-US" sz="3600" b="0" dirty="0">
              <a:solidFill>
                <a:srgbClr val="1552D1"/>
              </a:solidFill>
              <a:latin typeface="黑体" panose="02010609060101010101" charset="-122"/>
              <a:ea typeface="黑体" panose="02010609060101010101" charset="-122"/>
              <a:sym typeface="Arial" panose="020B0604020202020204" pitchFamily="34" charset="0"/>
            </a:endParaRPr>
          </a:p>
        </p:txBody>
      </p:sp>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软著证书 心理健康分析测评"/>
          <p:cNvPicPr>
            <a:picLocks noChangeAspect="1"/>
          </p:cNvPicPr>
          <p:nvPr>
            <p:custDataLst>
              <p:tags r:id="rId1"/>
            </p:custDataLst>
          </p:nvPr>
        </p:nvPicPr>
        <p:blipFill>
          <a:blip r:embed="rId2"/>
          <a:stretch>
            <a:fillRect/>
          </a:stretch>
        </p:blipFill>
        <p:spPr>
          <a:xfrm rot="10800000">
            <a:off x="437515" y="1559560"/>
            <a:ext cx="3752850" cy="5163820"/>
          </a:xfrm>
          <a:prstGeom prst="rect">
            <a:avLst/>
          </a:prstGeom>
        </p:spPr>
      </p:pic>
      <p:sp>
        <p:nvSpPr>
          <p:cNvPr id="22" name="文本框 21"/>
          <p:cNvSpPr txBox="1"/>
          <p:nvPr>
            <p:custDataLst>
              <p:tags r:id="rId3"/>
            </p:custDataLst>
          </p:nvPr>
        </p:nvSpPr>
        <p:spPr>
          <a:xfrm>
            <a:off x="276225" y="1068705"/>
            <a:ext cx="5913755" cy="684530"/>
          </a:xfrm>
          <a:prstGeom prst="rect">
            <a:avLst/>
          </a:prstGeom>
          <a:noFill/>
        </p:spPr>
        <p:txBody>
          <a:bodyPr wrap="square" lIns="68580" tIns="34290" rIns="68580" bIns="0" rtlCol="0" anchor="b" anchorCtr="0">
            <a:normAutofit/>
          </a:bodyPr>
          <a:lstStyle>
            <a:defPPr>
              <a:defRPr lang="zh-CN"/>
            </a:defPPr>
            <a:lvl1pPr>
              <a:defRPr sz="4800" b="1" spc="60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sz="3220" b="0" dirty="0">
                <a:solidFill>
                  <a:srgbClr val="1552D1"/>
                </a:solidFill>
                <a:latin typeface="黑体" panose="02010609060101010101" charset="-122"/>
                <a:ea typeface="黑体" panose="02010609060101010101" charset="-122"/>
                <a:sym typeface="Arial" panose="020B0604020202020204" pitchFamily="34" charset="0"/>
              </a:rPr>
              <a:t>一、企业介绍及相关资质</a:t>
            </a:r>
            <a:endParaRPr lang="zh-CN" altLang="en-US" sz="3220" b="0" dirty="0">
              <a:solidFill>
                <a:srgbClr val="1552D1"/>
              </a:solidFill>
              <a:latin typeface="黑体" panose="02010609060101010101" charset="-122"/>
              <a:ea typeface="黑体" panose="02010609060101010101" charset="-122"/>
              <a:sym typeface="Arial" panose="020B0604020202020204" pitchFamily="34" charset="0"/>
            </a:endParaRPr>
          </a:p>
        </p:txBody>
      </p:sp>
      <p:pic>
        <p:nvPicPr>
          <p:cNvPr id="6" name="图片 5"/>
          <p:cNvPicPr>
            <a:picLocks noChangeAspect="1"/>
          </p:cNvPicPr>
          <p:nvPr>
            <p:custDataLst>
              <p:tags r:id="rId4"/>
            </p:custDataLst>
          </p:nvPr>
        </p:nvPicPr>
        <p:blipFill>
          <a:blip r:embed="rId5"/>
          <a:stretch>
            <a:fillRect/>
          </a:stretch>
        </p:blipFill>
        <p:spPr>
          <a:xfrm>
            <a:off x="4935855" y="1753870"/>
            <a:ext cx="3762375" cy="5104130"/>
          </a:xfrm>
          <a:prstGeom prst="rect">
            <a:avLst/>
          </a:prstGeom>
        </p:spPr>
      </p:pic>
    </p:spTree>
    <p:custDataLst>
      <p:tags r:id="rId6"/>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医疗器械经营备案凭证"/>
          <p:cNvPicPr>
            <a:picLocks noChangeAspect="1"/>
          </p:cNvPicPr>
          <p:nvPr>
            <p:custDataLst>
              <p:tags r:id="rId1"/>
            </p:custDataLst>
          </p:nvPr>
        </p:nvPicPr>
        <p:blipFill>
          <a:blip r:embed="rId2"/>
          <a:stretch>
            <a:fillRect/>
          </a:stretch>
        </p:blipFill>
        <p:spPr>
          <a:xfrm rot="10800000">
            <a:off x="-52070" y="1911350"/>
            <a:ext cx="3371850" cy="4638675"/>
          </a:xfrm>
          <a:prstGeom prst="rect">
            <a:avLst/>
          </a:prstGeom>
        </p:spPr>
      </p:pic>
      <p:pic>
        <p:nvPicPr>
          <p:cNvPr id="4" name="图片 3" descr="增值电信业务经营许可证"/>
          <p:cNvPicPr>
            <a:picLocks noChangeAspect="1"/>
          </p:cNvPicPr>
          <p:nvPr>
            <p:custDataLst>
              <p:tags r:id="rId3"/>
            </p:custDataLst>
          </p:nvPr>
        </p:nvPicPr>
        <p:blipFill>
          <a:blip r:embed="rId4"/>
          <a:stretch>
            <a:fillRect/>
          </a:stretch>
        </p:blipFill>
        <p:spPr>
          <a:xfrm>
            <a:off x="2961005" y="1911350"/>
            <a:ext cx="3385185" cy="4797425"/>
          </a:xfrm>
          <a:prstGeom prst="rect">
            <a:avLst/>
          </a:prstGeom>
        </p:spPr>
      </p:pic>
      <p:pic>
        <p:nvPicPr>
          <p:cNvPr id="5" name="图片 4" descr="增值电信业务经营许可证2"/>
          <p:cNvPicPr>
            <a:picLocks noChangeAspect="1"/>
          </p:cNvPicPr>
          <p:nvPr>
            <p:custDataLst>
              <p:tags r:id="rId5"/>
            </p:custDataLst>
          </p:nvPr>
        </p:nvPicPr>
        <p:blipFill>
          <a:blip r:embed="rId6"/>
          <a:stretch>
            <a:fillRect/>
          </a:stretch>
        </p:blipFill>
        <p:spPr>
          <a:xfrm>
            <a:off x="5960110" y="1911350"/>
            <a:ext cx="3183890" cy="4796790"/>
          </a:xfrm>
          <a:prstGeom prst="rect">
            <a:avLst/>
          </a:prstGeom>
        </p:spPr>
      </p:pic>
      <p:sp>
        <p:nvSpPr>
          <p:cNvPr id="22" name="文本框 21"/>
          <p:cNvSpPr txBox="1"/>
          <p:nvPr>
            <p:custDataLst>
              <p:tags r:id="rId7"/>
            </p:custDataLst>
          </p:nvPr>
        </p:nvSpPr>
        <p:spPr>
          <a:xfrm>
            <a:off x="430530" y="871220"/>
            <a:ext cx="5364480" cy="985520"/>
          </a:xfrm>
          <a:prstGeom prst="rect">
            <a:avLst/>
          </a:prstGeom>
          <a:noFill/>
        </p:spPr>
        <p:txBody>
          <a:bodyPr wrap="square" lIns="68580" tIns="34290" rIns="68580" bIns="0" rtlCol="0" anchor="b" anchorCtr="0">
            <a:normAutofit fontScale="80000"/>
          </a:bodyPr>
          <a:lstStyle>
            <a:defPPr>
              <a:defRPr lang="zh-CN"/>
            </a:defPPr>
            <a:lvl1pPr>
              <a:defRPr sz="4800" b="1" spc="60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sz="3600" b="0" dirty="0">
                <a:solidFill>
                  <a:srgbClr val="1552D1"/>
                </a:solidFill>
                <a:latin typeface="黑体" panose="02010609060101010101" charset="-122"/>
                <a:ea typeface="黑体" panose="02010609060101010101" charset="-122"/>
                <a:sym typeface="Arial" panose="020B0604020202020204" pitchFamily="34" charset="0"/>
              </a:rPr>
              <a:t>一、企业介绍及相关资质</a:t>
            </a:r>
            <a:endParaRPr lang="zh-CN" altLang="en-US" sz="3600" b="0" dirty="0">
              <a:solidFill>
                <a:srgbClr val="1552D1"/>
              </a:solidFill>
              <a:latin typeface="黑体" panose="02010609060101010101" charset="-122"/>
              <a:ea typeface="黑体" panose="02010609060101010101" charset="-122"/>
              <a:sym typeface="Arial" panose="020B0604020202020204" pitchFamily="34" charset="0"/>
            </a:endParaRPr>
          </a:p>
        </p:txBody>
      </p:sp>
    </p:spTree>
    <p:custDataLst>
      <p:tags r:id="rId8"/>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215707" y="1046976"/>
            <a:ext cx="8712968" cy="5277485"/>
          </a:xfrm>
          <a:prstGeom prst="rect">
            <a:avLst/>
          </a:prstGeom>
        </p:spPr>
        <p:txBody>
          <a:bodyPr wrap="square">
            <a:spAutoFit/>
          </a:bodyPr>
          <a:lstStyle/>
          <a:p>
            <a:r>
              <a:rPr lang="en-US" altLang="zh-CN" sz="2900" b="1" dirty="0">
                <a:solidFill>
                  <a:srgbClr val="1552D1"/>
                </a:solidFill>
                <a:latin typeface="黑体" panose="02010609060101010101" charset="-122"/>
                <a:ea typeface="黑体" panose="02010609060101010101" charset="-122"/>
                <a:cs typeface="黑体" panose="02010609060101010101" charset="-122"/>
              </a:rPr>
              <a:t> </a:t>
            </a:r>
            <a:r>
              <a:rPr lang="zh-CN" altLang="zh-CN" sz="2900" b="1" dirty="0">
                <a:solidFill>
                  <a:srgbClr val="1552D1"/>
                </a:solidFill>
                <a:latin typeface="黑体" panose="02010609060101010101" charset="-122"/>
                <a:ea typeface="黑体" panose="02010609060101010101" charset="-122"/>
                <a:cs typeface="黑体" panose="02010609060101010101" charset="-122"/>
              </a:rPr>
              <a:t>核心团队</a:t>
            </a:r>
            <a:r>
              <a:rPr lang="zh-CN" altLang="zh-CN" sz="2900" b="1" dirty="0" smtClean="0">
                <a:solidFill>
                  <a:srgbClr val="1552D1"/>
                </a:solidFill>
                <a:latin typeface="黑体" panose="02010609060101010101" charset="-122"/>
                <a:ea typeface="黑体" panose="02010609060101010101" charset="-122"/>
                <a:cs typeface="黑体" panose="02010609060101010101" charset="-122"/>
              </a:rPr>
              <a:t>介绍</a:t>
            </a:r>
            <a:endParaRPr lang="en-US" altLang="zh-CN" sz="2900" b="1" dirty="0" smtClean="0">
              <a:solidFill>
                <a:srgbClr val="1552D1"/>
              </a:solidFill>
              <a:latin typeface="黑体" panose="02010609060101010101" charset="-122"/>
              <a:ea typeface="黑体" panose="02010609060101010101" charset="-122"/>
              <a:cs typeface="黑体" panose="02010609060101010101" charset="-122"/>
            </a:endParaRPr>
          </a:p>
          <a:p>
            <a:endParaRPr lang="zh-CN" altLang="zh-CN" sz="2000" dirty="0">
              <a:solidFill>
                <a:srgbClr val="FF0000"/>
              </a:solidFill>
              <a:latin typeface="黑体" panose="02010609060101010101" charset="-122"/>
              <a:ea typeface="黑体" panose="02010609060101010101" charset="-122"/>
              <a:cs typeface="黑体" panose="02010609060101010101" charset="-122"/>
            </a:endParaRPr>
          </a:p>
          <a:p>
            <a:pPr lvl="0"/>
            <a:r>
              <a:rPr lang="zh-CN" altLang="zh-CN" dirty="0">
                <a:solidFill>
                  <a:srgbClr val="FF0000"/>
                </a:solidFill>
                <a:latin typeface="黑体" panose="02010609060101010101" charset="-122"/>
                <a:ea typeface="黑体" panose="02010609060101010101" charset="-122"/>
                <a:cs typeface="黑体" panose="02010609060101010101" charset="-122"/>
              </a:rPr>
              <a:t>技术团队</a:t>
            </a:r>
            <a:endParaRPr lang="zh-CN" altLang="zh-CN" dirty="0">
              <a:solidFill>
                <a:srgbClr val="FF0000"/>
              </a:solidFill>
              <a:latin typeface="黑体" panose="02010609060101010101" charset="-122"/>
              <a:ea typeface="黑体" panose="02010609060101010101" charset="-122"/>
              <a:cs typeface="黑体" panose="02010609060101010101" charset="-122"/>
            </a:endParaRPr>
          </a:p>
          <a:p>
            <a:r>
              <a:rPr lang="zh-CN" altLang="zh-CN" dirty="0">
                <a:latin typeface="黑体" panose="02010609060101010101" charset="-122"/>
                <a:ea typeface="黑体" panose="02010609060101010101" charset="-122"/>
                <a:cs typeface="黑体" panose="02010609060101010101" charset="-122"/>
              </a:rPr>
              <a:t>在苏州工业园区职业技术学院（苏州市工业园区若水路</a:t>
            </a:r>
            <a:r>
              <a:rPr lang="en-US" altLang="zh-CN" dirty="0">
                <a:latin typeface="黑体" panose="02010609060101010101" charset="-122"/>
                <a:ea typeface="黑体" panose="02010609060101010101" charset="-122"/>
                <a:cs typeface="黑体" panose="02010609060101010101" charset="-122"/>
              </a:rPr>
              <a:t>1</a:t>
            </a:r>
            <a:r>
              <a:rPr lang="zh-CN" altLang="zh-CN" dirty="0">
                <a:latin typeface="黑体" panose="02010609060101010101" charset="-122"/>
                <a:ea typeface="黑体" panose="02010609060101010101" charset="-122"/>
                <a:cs typeface="黑体" panose="02010609060101010101" charset="-122"/>
              </a:rPr>
              <a:t>号）拥有研发基地，基地研发人员目前有</a:t>
            </a:r>
            <a:r>
              <a:rPr lang="en-US" altLang="zh-CN" dirty="0">
                <a:latin typeface="黑体" panose="02010609060101010101" charset="-122"/>
                <a:ea typeface="黑体" panose="02010609060101010101" charset="-122"/>
                <a:cs typeface="黑体" panose="02010609060101010101" charset="-122"/>
              </a:rPr>
              <a:t>23</a:t>
            </a:r>
            <a:r>
              <a:rPr lang="zh-CN" altLang="zh-CN" dirty="0">
                <a:latin typeface="黑体" panose="02010609060101010101" charset="-122"/>
                <a:ea typeface="黑体" panose="02010609060101010101" charset="-122"/>
                <a:cs typeface="黑体" panose="02010609060101010101" charset="-122"/>
              </a:rPr>
              <a:t>人，还在扩员中。技术团队负责实时在线，根据系统临床应用反馈的问题，</a:t>
            </a:r>
            <a:r>
              <a:rPr lang="en-US" altLang="zh-CN" dirty="0">
                <a:latin typeface="黑体" panose="02010609060101010101" charset="-122"/>
                <a:ea typeface="黑体" panose="02010609060101010101" charset="-122"/>
                <a:cs typeface="黑体" panose="02010609060101010101" charset="-122"/>
              </a:rPr>
              <a:t>24</a:t>
            </a:r>
            <a:r>
              <a:rPr lang="zh-CN" altLang="zh-CN" dirty="0">
                <a:latin typeface="黑体" panose="02010609060101010101" charset="-122"/>
                <a:ea typeface="黑体" panose="02010609060101010101" charset="-122"/>
                <a:cs typeface="黑体" panose="02010609060101010101" charset="-122"/>
              </a:rPr>
              <a:t>小时能做到把专家语言编程系统语言，通过海量临床实践数据和人工智能独特的算法，让系统更完善、更专业、更智能，最终实现千人千面，高效精准自动匹配最适合的辅助诊断报告和专业建议分析报告。团队能做到</a:t>
            </a:r>
            <a:r>
              <a:rPr lang="en-US" altLang="zh-CN" dirty="0">
                <a:latin typeface="黑体" panose="02010609060101010101" charset="-122"/>
                <a:ea typeface="黑体" panose="02010609060101010101" charset="-122"/>
                <a:cs typeface="黑体" panose="02010609060101010101" charset="-122"/>
              </a:rPr>
              <a:t>24</a:t>
            </a:r>
            <a:r>
              <a:rPr lang="zh-CN" altLang="zh-CN" dirty="0">
                <a:latin typeface="黑体" panose="02010609060101010101" charset="-122"/>
                <a:ea typeface="黑体" panose="02010609060101010101" charset="-122"/>
                <a:cs typeface="黑体" panose="02010609060101010101" charset="-122"/>
              </a:rPr>
              <a:t>小时的客服服务，系统无感自动升级等服务</a:t>
            </a:r>
            <a:r>
              <a:rPr lang="zh-CN" altLang="zh-CN" dirty="0" smtClean="0">
                <a:latin typeface="黑体" panose="02010609060101010101" charset="-122"/>
                <a:ea typeface="黑体" panose="02010609060101010101" charset="-122"/>
                <a:cs typeface="黑体" panose="02010609060101010101" charset="-122"/>
              </a:rPr>
              <a:t>。</a:t>
            </a:r>
            <a:endParaRPr lang="en-US" altLang="zh-CN" dirty="0" smtClean="0">
              <a:latin typeface="黑体" panose="02010609060101010101" charset="-122"/>
              <a:ea typeface="黑体" panose="02010609060101010101" charset="-122"/>
              <a:cs typeface="黑体" panose="02010609060101010101" charset="-122"/>
            </a:endParaRPr>
          </a:p>
          <a:p>
            <a:endParaRPr lang="zh-CN" altLang="zh-CN" dirty="0">
              <a:latin typeface="黑体" panose="02010609060101010101" charset="-122"/>
              <a:ea typeface="黑体" panose="02010609060101010101" charset="-122"/>
              <a:cs typeface="黑体" panose="02010609060101010101" charset="-122"/>
            </a:endParaRPr>
          </a:p>
          <a:p>
            <a:pPr lvl="0"/>
            <a:r>
              <a:rPr lang="zh-CN" altLang="zh-CN" dirty="0">
                <a:solidFill>
                  <a:srgbClr val="FF0000"/>
                </a:solidFill>
                <a:latin typeface="黑体" panose="02010609060101010101" charset="-122"/>
                <a:ea typeface="黑体" panose="02010609060101010101" charset="-122"/>
                <a:cs typeface="黑体" panose="02010609060101010101" charset="-122"/>
              </a:rPr>
              <a:t>运营推广团队</a:t>
            </a:r>
            <a:endParaRPr lang="zh-CN" altLang="zh-CN" dirty="0">
              <a:solidFill>
                <a:srgbClr val="FF0000"/>
              </a:solidFill>
              <a:latin typeface="黑体" panose="02010609060101010101" charset="-122"/>
              <a:ea typeface="黑体" panose="02010609060101010101" charset="-122"/>
              <a:cs typeface="黑体" panose="02010609060101010101" charset="-122"/>
            </a:endParaRPr>
          </a:p>
          <a:p>
            <a:r>
              <a:rPr lang="zh-CN" altLang="zh-CN" dirty="0">
                <a:latin typeface="黑体" panose="02010609060101010101" charset="-122"/>
                <a:ea typeface="黑体" panose="02010609060101010101" charset="-122"/>
                <a:cs typeface="黑体" panose="02010609060101010101" charset="-122"/>
              </a:rPr>
              <a:t>智慧智能“智孕帮”项目授权江苏智慧云联软件科技有限公司全国总推广。</a:t>
            </a:r>
            <a:endParaRPr lang="zh-CN" altLang="zh-CN" dirty="0">
              <a:latin typeface="黑体" panose="02010609060101010101" charset="-122"/>
              <a:ea typeface="黑体" panose="02010609060101010101" charset="-122"/>
              <a:cs typeface="黑体" panose="02010609060101010101" charset="-122"/>
            </a:endParaRPr>
          </a:p>
          <a:p>
            <a:r>
              <a:rPr lang="zh-CN" altLang="zh-CN" dirty="0">
                <a:latin typeface="黑体" panose="02010609060101010101" charset="-122"/>
                <a:ea typeface="黑体" panose="02010609060101010101" charset="-122"/>
                <a:cs typeface="黑体" panose="02010609060101010101" charset="-122"/>
              </a:rPr>
              <a:t>智慧云联公司目前在全国拥有</a:t>
            </a:r>
            <a:r>
              <a:rPr lang="en-US" altLang="zh-CN" dirty="0">
                <a:latin typeface="黑体" panose="02010609060101010101" charset="-122"/>
                <a:ea typeface="黑体" panose="02010609060101010101" charset="-122"/>
                <a:cs typeface="黑体" panose="02010609060101010101" charset="-122"/>
              </a:rPr>
              <a:t>150</a:t>
            </a:r>
            <a:r>
              <a:rPr lang="zh-CN" altLang="zh-CN" dirty="0">
                <a:latin typeface="黑体" panose="02010609060101010101" charset="-122"/>
                <a:ea typeface="黑体" panose="02010609060101010101" charset="-122"/>
                <a:cs typeface="黑体" panose="02010609060101010101" charset="-122"/>
              </a:rPr>
              <a:t>人左右的运营推广团队，分布在全国各省，每个省级服务商都有各自的办事处和合作医院</a:t>
            </a:r>
            <a:r>
              <a:rPr lang="zh-CN" altLang="zh-CN" dirty="0" smtClean="0">
                <a:latin typeface="黑体" panose="02010609060101010101" charset="-122"/>
                <a:ea typeface="黑体" panose="02010609060101010101" charset="-122"/>
                <a:cs typeface="黑体" panose="02010609060101010101" charset="-122"/>
              </a:rPr>
              <a:t>。</a:t>
            </a:r>
            <a:endParaRPr lang="en-US" altLang="zh-CN" dirty="0" smtClean="0">
              <a:latin typeface="黑体" panose="02010609060101010101" charset="-122"/>
              <a:ea typeface="黑体" panose="02010609060101010101" charset="-122"/>
              <a:cs typeface="黑体" panose="02010609060101010101" charset="-122"/>
            </a:endParaRPr>
          </a:p>
          <a:p>
            <a:endParaRPr lang="zh-CN" altLang="zh-CN" dirty="0">
              <a:latin typeface="黑体" panose="02010609060101010101" charset="-122"/>
              <a:ea typeface="黑体" panose="02010609060101010101" charset="-122"/>
              <a:cs typeface="黑体" panose="02010609060101010101" charset="-122"/>
            </a:endParaRPr>
          </a:p>
          <a:p>
            <a:pPr lvl="0"/>
            <a:r>
              <a:rPr lang="zh-CN" altLang="zh-CN" dirty="0">
                <a:solidFill>
                  <a:srgbClr val="FF0000"/>
                </a:solidFill>
                <a:latin typeface="黑体" panose="02010609060101010101" charset="-122"/>
                <a:ea typeface="黑体" panose="02010609060101010101" charset="-122"/>
                <a:cs typeface="黑体" panose="02010609060101010101" charset="-122"/>
              </a:rPr>
              <a:t>运营管理</a:t>
            </a:r>
            <a:r>
              <a:rPr lang="zh-CN" altLang="zh-CN" dirty="0" smtClean="0">
                <a:solidFill>
                  <a:srgbClr val="FF0000"/>
                </a:solidFill>
                <a:latin typeface="黑体" panose="02010609060101010101" charset="-122"/>
                <a:ea typeface="黑体" panose="02010609060101010101" charset="-122"/>
                <a:cs typeface="黑体" panose="02010609060101010101" charset="-122"/>
              </a:rPr>
              <a:t>团队</a:t>
            </a:r>
            <a:endParaRPr lang="en-US" altLang="zh-CN" dirty="0" smtClean="0">
              <a:solidFill>
                <a:srgbClr val="FF0000"/>
              </a:solidFill>
              <a:latin typeface="黑体" panose="02010609060101010101" charset="-122"/>
              <a:ea typeface="黑体" panose="02010609060101010101" charset="-122"/>
              <a:cs typeface="黑体" panose="02010609060101010101" charset="-122"/>
            </a:endParaRPr>
          </a:p>
          <a:p>
            <a:r>
              <a:rPr lang="en-US" altLang="zh-CN" dirty="0" smtClean="0">
                <a:latin typeface="黑体" panose="02010609060101010101" charset="-122"/>
                <a:ea typeface="黑体" panose="02010609060101010101" charset="-122"/>
                <a:cs typeface="黑体" panose="02010609060101010101" charset="-122"/>
              </a:rPr>
              <a:t> </a:t>
            </a:r>
            <a:r>
              <a:rPr lang="zh-CN" altLang="zh-CN" dirty="0">
                <a:latin typeface="黑体" panose="02010609060101010101" charset="-122"/>
                <a:ea typeface="黑体" panose="02010609060101010101" charset="-122"/>
                <a:cs typeface="黑体" panose="02010609060101010101" charset="-122"/>
              </a:rPr>
              <a:t>公司运营核心管理团队有三人，具有较强的组织、管理、协调、沟通能力，目标明确，分工协作，团结一致，能在公司各时间节点完成即定目标任务。</a:t>
            </a:r>
            <a:endParaRPr lang="zh-CN" altLang="zh-CN" dirty="0">
              <a:latin typeface="黑体" panose="02010609060101010101" charset="-122"/>
              <a:ea typeface="黑体" panose="02010609060101010101" charset="-122"/>
              <a:cs typeface="黑体" panose="02010609060101010101" charset="-122"/>
            </a:endParaRPr>
          </a:p>
        </p:txBody>
      </p:sp>
    </p:spTree>
    <p:custDataLst>
      <p:tags r:id="rId2"/>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custDataLst>
              <p:tags r:id="rId1"/>
            </p:custDataLst>
          </p:nvPr>
        </p:nvSpPr>
        <p:spPr>
          <a:xfrm>
            <a:off x="393065" y="553085"/>
            <a:ext cx="5479415" cy="537210"/>
          </a:xfrm>
          <a:prstGeom prst="rect">
            <a:avLst/>
          </a:prstGeom>
          <a:ln>
            <a:noFill/>
          </a:ln>
        </p:spPr>
        <p:txBody>
          <a:bodyPr wrap="square">
            <a:spAutoFit/>
          </a:bodyPr>
          <a:p>
            <a:r>
              <a:rPr lang="zh-CN" altLang="zh-CN" sz="2900" dirty="0">
                <a:solidFill>
                  <a:srgbClr val="1552D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二、</a:t>
            </a:r>
            <a:r>
              <a:rPr lang="en-US" altLang="zh-CN" sz="2900" dirty="0">
                <a:solidFill>
                  <a:srgbClr val="1552D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a:t>
            </a:r>
            <a:r>
              <a:rPr lang="zh-CN" altLang="zh-CN" sz="2900" dirty="0">
                <a:solidFill>
                  <a:srgbClr val="1552D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智孕帮</a:t>
            </a:r>
            <a:r>
              <a:rPr lang="en-US" altLang="zh-CN" sz="2900" dirty="0">
                <a:solidFill>
                  <a:srgbClr val="1552D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a:t>
            </a:r>
            <a:r>
              <a:rPr lang="zh-CN" altLang="zh-CN" sz="2900" dirty="0">
                <a:solidFill>
                  <a:srgbClr val="1552D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的研发与应用</a:t>
            </a:r>
            <a:endParaRPr lang="zh-CN" altLang="zh-CN" sz="2900" dirty="0">
              <a:solidFill>
                <a:srgbClr val="1552D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endParaRPr>
          </a:p>
        </p:txBody>
      </p:sp>
      <p:sp>
        <p:nvSpPr>
          <p:cNvPr id="4" name="文本框 3"/>
          <p:cNvSpPr txBox="1"/>
          <p:nvPr>
            <p:custDataLst>
              <p:tags r:id="rId2"/>
            </p:custDataLst>
          </p:nvPr>
        </p:nvSpPr>
        <p:spPr>
          <a:xfrm>
            <a:off x="393065" y="1512570"/>
            <a:ext cx="8073390" cy="4707890"/>
          </a:xfrm>
          <a:prstGeom prst="rect">
            <a:avLst/>
          </a:prstGeom>
          <a:noFill/>
        </p:spPr>
        <p:txBody>
          <a:bodyPr wrap="square" rtlCol="0">
            <a:spAutoFit/>
          </a:bodyPr>
          <a:p>
            <a:r>
              <a:rPr lang="en-US" altLang="zh-CN" sz="2000" dirty="0">
                <a:solidFill>
                  <a:srgbClr val="1552D1"/>
                </a:solidFill>
                <a:latin typeface="黑体" panose="02010609060101010101" charset="-122"/>
                <a:ea typeface="黑体" panose="02010609060101010101" charset="-122"/>
                <a:cs typeface="黑体" panose="02010609060101010101" charset="-122"/>
                <a:sym typeface="+mn-ea"/>
              </a:rPr>
              <a:t>    </a:t>
            </a:r>
            <a:r>
              <a:rPr lang="zh-CN" altLang="zh-CN" sz="2000" dirty="0">
                <a:solidFill>
                  <a:schemeClr val="tx1"/>
                </a:solidFill>
                <a:latin typeface="黑体" panose="02010609060101010101" charset="-122"/>
                <a:ea typeface="黑体" panose="02010609060101010101" charset="-122"/>
                <a:cs typeface="黑体" panose="02010609060101010101" charset="-122"/>
                <a:sym typeface="+mn-ea"/>
              </a:rPr>
              <a:t>智孕帮项目主要包含微信小程序、后台管理系统及后台服务器架构，同时辅助江苏智慧智能软件科技有限公司公众号，为孕产妇、临床医生以及管理员等不同角色提供在线实时响应和交互的功能等</a:t>
            </a:r>
            <a:r>
              <a:rPr lang="zh-CN" altLang="zh-CN" sz="2000" dirty="0" smtClean="0">
                <a:solidFill>
                  <a:schemeClr val="tx1"/>
                </a:solidFill>
                <a:latin typeface="黑体" panose="02010609060101010101" charset="-122"/>
                <a:ea typeface="黑体" panose="02010609060101010101" charset="-122"/>
                <a:cs typeface="黑体" panose="02010609060101010101" charset="-122"/>
                <a:sym typeface="+mn-ea"/>
              </a:rPr>
              <a:t>。</a:t>
            </a:r>
            <a:endParaRPr lang="zh-CN" altLang="zh-CN" sz="2000" dirty="0" smtClean="0">
              <a:solidFill>
                <a:schemeClr val="tx1"/>
              </a:solidFill>
              <a:latin typeface="黑体" panose="02010609060101010101" charset="-122"/>
              <a:ea typeface="黑体" panose="02010609060101010101" charset="-122"/>
              <a:cs typeface="黑体" panose="02010609060101010101" charset="-122"/>
              <a:sym typeface="+mn-ea"/>
            </a:endParaRPr>
          </a:p>
          <a:p>
            <a:endParaRPr lang="en-US" altLang="zh-CN" sz="2000" dirty="0" smtClean="0">
              <a:solidFill>
                <a:schemeClr val="tx1"/>
              </a:solidFill>
              <a:latin typeface="黑体" panose="02010609060101010101" charset="-122"/>
              <a:ea typeface="黑体" panose="02010609060101010101" charset="-122"/>
              <a:cs typeface="黑体" panose="02010609060101010101" charset="-122"/>
            </a:endParaRPr>
          </a:p>
          <a:p>
            <a:pPr lvl="0"/>
            <a:r>
              <a:rPr lang="zh-CN" altLang="en-US" sz="2000" dirty="0">
                <a:solidFill>
                  <a:srgbClr val="1552D1"/>
                </a:solidFill>
                <a:latin typeface="黑体" panose="02010609060101010101" charset="-122"/>
                <a:ea typeface="黑体" panose="02010609060101010101" charset="-122"/>
                <a:cs typeface="黑体" panose="02010609060101010101" charset="-122"/>
                <a:sym typeface="+mn-ea"/>
              </a:rPr>
              <a:t>（一</a:t>
            </a:r>
            <a:r>
              <a:rPr lang="zh-CN" altLang="en-US" sz="2000" dirty="0" smtClean="0">
                <a:solidFill>
                  <a:srgbClr val="1552D1"/>
                </a:solidFill>
                <a:latin typeface="黑体" panose="02010609060101010101" charset="-122"/>
                <a:ea typeface="黑体" panose="02010609060101010101" charset="-122"/>
                <a:cs typeface="黑体" panose="02010609060101010101" charset="-122"/>
                <a:sym typeface="+mn-ea"/>
              </a:rPr>
              <a:t>）</a:t>
            </a:r>
            <a:r>
              <a:rPr lang="zh-CN" altLang="zh-CN" sz="2000" dirty="0" smtClean="0">
                <a:solidFill>
                  <a:srgbClr val="1552D1"/>
                </a:solidFill>
                <a:latin typeface="黑体" panose="02010609060101010101" charset="-122"/>
                <a:ea typeface="黑体" panose="02010609060101010101" charset="-122"/>
                <a:cs typeface="黑体" panose="02010609060101010101" charset="-122"/>
                <a:sym typeface="+mn-ea"/>
              </a:rPr>
              <a:t>客户端</a:t>
            </a:r>
            <a:r>
              <a:rPr lang="zh-CN" altLang="zh-CN" sz="2000" dirty="0">
                <a:solidFill>
                  <a:srgbClr val="1552D1"/>
                </a:solidFill>
                <a:latin typeface="黑体" panose="02010609060101010101" charset="-122"/>
                <a:ea typeface="黑体" panose="02010609060101010101" charset="-122"/>
                <a:cs typeface="黑体" panose="02010609060101010101" charset="-122"/>
                <a:sym typeface="+mn-ea"/>
              </a:rPr>
              <a:t>业务流程</a:t>
            </a:r>
            <a:endParaRPr lang="zh-CN" altLang="zh-CN" sz="2000" dirty="0">
              <a:solidFill>
                <a:srgbClr val="1552D1"/>
              </a:solidFill>
              <a:latin typeface="黑体" panose="02010609060101010101" charset="-122"/>
              <a:ea typeface="黑体" panose="02010609060101010101" charset="-122"/>
              <a:cs typeface="黑体" panose="02010609060101010101" charset="-122"/>
            </a:endParaRPr>
          </a:p>
          <a:p>
            <a:r>
              <a:rPr lang="en-US" altLang="zh-CN" sz="2000" dirty="0">
                <a:solidFill>
                  <a:schemeClr val="tx1"/>
                </a:solidFill>
                <a:latin typeface="黑体" panose="02010609060101010101" charset="-122"/>
                <a:ea typeface="黑体" panose="02010609060101010101" charset="-122"/>
                <a:cs typeface="黑体" panose="02010609060101010101" charset="-122"/>
                <a:sym typeface="+mn-ea"/>
              </a:rPr>
              <a:t>     </a:t>
            </a:r>
            <a:r>
              <a:rPr lang="zh-CN" altLang="zh-CN" sz="2000" dirty="0">
                <a:solidFill>
                  <a:schemeClr val="tx1"/>
                </a:solidFill>
                <a:latin typeface="黑体" panose="02010609060101010101" charset="-122"/>
                <a:ea typeface="黑体" panose="02010609060101010101" charset="-122"/>
                <a:cs typeface="黑体" panose="02010609060101010101" charset="-122"/>
                <a:sym typeface="+mn-ea"/>
              </a:rPr>
              <a:t>所有已安装微信的用户可通过关注“智慧智能</a:t>
            </a:r>
            <a:r>
              <a:rPr lang="en-US" altLang="zh-CN" sz="2000" dirty="0">
                <a:solidFill>
                  <a:schemeClr val="tx1"/>
                </a:solidFill>
                <a:latin typeface="黑体" panose="02010609060101010101" charset="-122"/>
                <a:ea typeface="黑体" panose="02010609060101010101" charset="-122"/>
                <a:cs typeface="黑体" panose="02010609060101010101" charset="-122"/>
                <a:sym typeface="+mn-ea"/>
              </a:rPr>
              <a:t>AI</a:t>
            </a:r>
            <a:r>
              <a:rPr lang="zh-CN" altLang="en-US" sz="2000" dirty="0">
                <a:solidFill>
                  <a:schemeClr val="tx1"/>
                </a:solidFill>
                <a:latin typeface="黑体" panose="02010609060101010101" charset="-122"/>
                <a:ea typeface="黑体" panose="02010609060101010101" charset="-122"/>
                <a:cs typeface="黑体" panose="02010609060101010101" charset="-122"/>
                <a:sym typeface="+mn-ea"/>
              </a:rPr>
              <a:t>健康服务</a:t>
            </a:r>
            <a:r>
              <a:rPr lang="zh-CN" altLang="zh-CN" sz="2000" dirty="0">
                <a:solidFill>
                  <a:schemeClr val="tx1"/>
                </a:solidFill>
                <a:latin typeface="黑体" panose="02010609060101010101" charset="-122"/>
                <a:ea typeface="黑体" panose="02010609060101010101" charset="-122"/>
                <a:cs typeface="黑体" panose="02010609060101010101" charset="-122"/>
                <a:sym typeface="+mn-ea"/>
              </a:rPr>
              <a:t>公众号”或扫描“智孕帮”小程序，免去用户下载</a:t>
            </a:r>
            <a:r>
              <a:rPr lang="en-US" altLang="zh-CN" sz="2000" dirty="0">
                <a:solidFill>
                  <a:schemeClr val="tx1"/>
                </a:solidFill>
                <a:latin typeface="黑体" panose="02010609060101010101" charset="-122"/>
                <a:ea typeface="黑体" panose="02010609060101010101" charset="-122"/>
                <a:cs typeface="黑体" panose="02010609060101010101" charset="-122"/>
                <a:sym typeface="+mn-ea"/>
              </a:rPr>
              <a:t>app</a:t>
            </a:r>
            <a:r>
              <a:rPr lang="zh-CN" altLang="zh-CN" sz="2000" dirty="0">
                <a:solidFill>
                  <a:schemeClr val="tx1"/>
                </a:solidFill>
                <a:latin typeface="黑体" panose="02010609060101010101" charset="-122"/>
                <a:ea typeface="黑体" panose="02010609060101010101" charset="-122"/>
                <a:cs typeface="黑体" panose="02010609060101010101" charset="-122"/>
                <a:sym typeface="+mn-ea"/>
              </a:rPr>
              <a:t>或打开浏览器的麻烦，提升用户体验感，并适用所有安卓、苹果系统手机。</a:t>
            </a:r>
            <a:endParaRPr lang="zh-CN" altLang="zh-CN" sz="2000" dirty="0">
              <a:solidFill>
                <a:schemeClr val="tx1"/>
              </a:solidFill>
              <a:latin typeface="黑体" panose="02010609060101010101" charset="-122"/>
              <a:ea typeface="黑体" panose="02010609060101010101" charset="-122"/>
              <a:cs typeface="黑体" panose="02010609060101010101" charset="-122"/>
            </a:endParaRPr>
          </a:p>
          <a:p>
            <a:pPr lvl="0"/>
            <a:r>
              <a:rPr lang="zh-CN" altLang="zh-CN" sz="2000" dirty="0">
                <a:solidFill>
                  <a:schemeClr val="tx1"/>
                </a:solidFill>
                <a:latin typeface="黑体" panose="02010609060101010101" charset="-122"/>
                <a:ea typeface="黑体" panose="02010609060101010101" charset="-122"/>
                <a:cs typeface="黑体" panose="02010609060101010101" charset="-122"/>
                <a:sym typeface="+mn-ea"/>
              </a:rPr>
              <a:t>    人性化的用户流程</a:t>
            </a:r>
            <a:endParaRPr lang="zh-CN" altLang="zh-CN" sz="2000" dirty="0">
              <a:solidFill>
                <a:schemeClr val="tx1"/>
              </a:solidFill>
              <a:latin typeface="黑体" panose="02010609060101010101" charset="-122"/>
              <a:ea typeface="黑体" panose="02010609060101010101" charset="-122"/>
              <a:cs typeface="黑体" panose="02010609060101010101" charset="-122"/>
            </a:endParaRPr>
          </a:p>
          <a:p>
            <a:r>
              <a:rPr lang="en-US" altLang="zh-CN" sz="2000" dirty="0">
                <a:solidFill>
                  <a:schemeClr val="tx1"/>
                </a:solidFill>
                <a:latin typeface="黑体" panose="02010609060101010101" charset="-122"/>
                <a:ea typeface="黑体" panose="02010609060101010101" charset="-122"/>
                <a:cs typeface="黑体" panose="02010609060101010101" charset="-122"/>
                <a:sym typeface="+mn-ea"/>
              </a:rPr>
              <a:t>    </a:t>
            </a:r>
            <a:r>
              <a:rPr lang="zh-CN" altLang="zh-CN" sz="2000" dirty="0">
                <a:solidFill>
                  <a:schemeClr val="tx1"/>
                </a:solidFill>
                <a:latin typeface="黑体" panose="02010609060101010101" charset="-122"/>
                <a:ea typeface="黑体" panose="02010609060101010101" charset="-122"/>
                <a:cs typeface="黑体" panose="02010609060101010101" charset="-122"/>
                <a:sym typeface="+mn-ea"/>
              </a:rPr>
              <a:t>智孕帮基于丰富的互联网产品研发经验，从用户角度出发，设计出较人性化的用户体验和使用流程，用户可快速查看资讯、咨询客服、进入在线评测、查看报告等功能，系统通过微信登录的方式，在保存用户报告的同时，也方便用户在不同场景和设备上查看和使用，具体使用流程如下图：</a:t>
            </a:r>
            <a:endParaRPr lang="zh-CN" altLang="zh-CN" sz="2000" dirty="0">
              <a:solidFill>
                <a:schemeClr val="tx1"/>
              </a:solidFill>
              <a:latin typeface="黑体" panose="02010609060101010101" charset="-122"/>
              <a:ea typeface="黑体" panose="02010609060101010101" charset="-122"/>
              <a:cs typeface="黑体" panose="02010609060101010101" charset="-122"/>
            </a:endParaRPr>
          </a:p>
          <a:p>
            <a:endParaRPr lang="zh-CN" altLang="zh-CN" sz="2000" dirty="0" smtClean="0">
              <a:solidFill>
                <a:schemeClr val="tx1"/>
              </a:solidFill>
              <a:latin typeface="黑体" panose="02010609060101010101" charset="-122"/>
              <a:ea typeface="黑体" panose="02010609060101010101" charset="-122"/>
              <a:cs typeface="黑体" panose="02010609060101010101"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0" descr="Diagram&#10;&#10;Description automatically generated"/>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3"/>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5.xml><?xml version="1.0" encoding="utf-8"?>
<p:tagLst xmlns:p="http://schemas.openxmlformats.org/presentationml/2006/main">
  <p:tag name="KSO_WM_UNIT_TYPE" val="i"/>
  <p:tag name="KSO_WM_UNIT_SUBTYPE" val="h"/>
  <p:tag name="KSO_WM_SLIDE_BACKGROUND_TYPE" val="frame"/>
  <p:tag name="KSO_WM_UNIT_HIGHLIGHT" val="0"/>
  <p:tag name="KSO_WM_UNIT_COMPATIBLE" val="0"/>
  <p:tag name="KSO_WM_UNIT_DIAGRAM_ISNUMVISUAL" val="0"/>
  <p:tag name="KSO_WM_UNIT_DIAGRAM_ISREFERUNIT" val="0"/>
  <p:tag name="KSO_WM_UNIT_INDEX" val="0"/>
  <p:tag name="KSO_WM_UNIT_ID" val="_13*i*0"/>
  <p:tag name="KSO_WM_UNIT_LAYERLEVEL" val="1"/>
  <p:tag name="KSO_WM_TAG_VERSION" val="1.0"/>
  <p:tag name="KSO_WM_BEAUTIFY_FLAG" val="#wm#"/>
  <p:tag name="KSO_WM_SLIDE_BK_DARK_LIGHT" val="2"/>
  <p:tag name="KSO_WM_UNIT_BK_DARK_LIGHT" val="2"/>
</p:tagLst>
</file>

<file path=ppt/tags/tag106.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107.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3.xml><?xml version="1.0" encoding="utf-8"?>
<p:tagLst xmlns:p="http://schemas.openxmlformats.org/presentationml/2006/main">
  <p:tag name="KSO_WM_UNIT_TYPE" val="i"/>
  <p:tag name="KSO_WM_UNIT_SUBTYPE" val="h"/>
  <p:tag name="KSO_WM_SLIDE_BACKGROUND_TYPE" val="leftRight"/>
  <p:tag name="KSO_WM_UNIT_HIGHLIGHT" val="0"/>
  <p:tag name="KSO_WM_UNIT_COMPATIBLE" val="0"/>
  <p:tag name="KSO_WM_UNIT_DIAGRAM_ISNUMVISUAL" val="0"/>
  <p:tag name="KSO_WM_UNIT_DIAGRAM_ISREFERUNIT" val="0"/>
  <p:tag name="KSO_WM_UNIT_INDEX" val="0"/>
  <p:tag name="KSO_WM_UNIT_ID" val="_14*i*0"/>
  <p:tag name="KSO_WM_UNIT_LAYERLEVEL" val="1"/>
  <p:tag name="KSO_WM_TAG_VERSION" val="1.0"/>
  <p:tag name="KSO_WM_BEAUTIFY_FLAG" val="#wm#"/>
  <p:tag name="KSO_WM_SLIDE_BK_DARK_LIGHT" val="2"/>
  <p:tag name="KSO_WM_UNIT_BK_DARK_LIGHT" val="2"/>
</p:tagLst>
</file>

<file path=ppt/tags/tag11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1.xml><?xml version="1.0" encoding="utf-8"?>
<p:tagLst xmlns:p="http://schemas.openxmlformats.org/presentationml/2006/main">
  <p:tag name="KSO_WM_UNIT_TYPE" val="i"/>
  <p:tag name="KSO_WM_UNIT_SUBTYPE" val="h"/>
  <p:tag name="KSO_WM_SLIDE_BACKGROUND_TYPE" val="topBottom"/>
  <p:tag name="KSO_WM_UNIT_HIGHLIGHT" val="0"/>
  <p:tag name="KSO_WM_UNIT_COMPATIBLE" val="0"/>
  <p:tag name="KSO_WM_UNIT_DIAGRAM_ISNUMVISUAL" val="0"/>
  <p:tag name="KSO_WM_UNIT_DIAGRAM_ISREFERUNIT" val="0"/>
  <p:tag name="KSO_WM_UNIT_INDEX" val="0"/>
  <p:tag name="KSO_WM_UNIT_ID" val="_15*i*0"/>
  <p:tag name="KSO_WM_UNIT_LAYERLEVEL" val="1"/>
  <p:tag name="KSO_WM_TAG_VERSION" val="1.0"/>
  <p:tag name="KSO_WM_BEAUTIFY_FLAG" val="#wm#"/>
  <p:tag name="KSO_WM_SLIDE_BK_DARK_LIGHT" val="2"/>
  <p:tag name="KSO_WM_UNIT_BK_DARK_LIGHT" val="2"/>
</p:tagLst>
</file>

<file path=ppt/tags/tag122.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123.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UNIT_TYPE" val="i"/>
  <p:tag name="KSO_WM_UNIT_SUBTYPE" val="h"/>
  <p:tag name="KSO_WM_SLIDE_BACKGROUND_TYPE" val="bottomTop"/>
  <p:tag name="KSO_WM_UNIT_HIGHLIGHT" val="0"/>
  <p:tag name="KSO_WM_UNIT_COMPATIBLE" val="0"/>
  <p:tag name="KSO_WM_UNIT_DIAGRAM_ISNUMVISUAL" val="0"/>
  <p:tag name="KSO_WM_UNIT_DIAGRAM_ISREFERUNIT" val="0"/>
  <p:tag name="KSO_WM_UNIT_INDEX" val="0"/>
  <p:tag name="KSO_WM_UNIT_ID" val="_16*i*0"/>
  <p:tag name="KSO_WM_UNIT_LAYERLEVEL" val="1"/>
  <p:tag name="KSO_WM_TAG_VERSION" val="1.0"/>
  <p:tag name="KSO_WM_BEAUTIFY_FLAG" val="#wm#"/>
  <p:tag name="KSO_WM_SLIDE_BK_DARK_LIGHT" val="2"/>
  <p:tag name="KSO_WM_UNIT_BK_DARK_LIGHT" val="2"/>
</p:tagLst>
</file>

<file path=ppt/tags/tag131.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132.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9.xml><?xml version="1.0" encoding="utf-8"?>
<p:tagLst xmlns:p="http://schemas.openxmlformats.org/presentationml/2006/main">
  <p:tag name="KSO_WM_UNIT_TYPE" val="i"/>
  <p:tag name="KSO_WM_UNIT_SUBTYPE" val="h"/>
  <p:tag name="KSO_WM_SLIDE_BACKGROUND_TYPE" val="navigation"/>
  <p:tag name="KSO_WM_UNIT_HIGHLIGHT" val="0"/>
  <p:tag name="KSO_WM_UNIT_COMPATIBLE" val="0"/>
  <p:tag name="KSO_WM_UNIT_DIAGRAM_ISNUMVISUAL" val="0"/>
  <p:tag name="KSO_WM_UNIT_DIAGRAM_ISREFERUNIT" val="0"/>
  <p:tag name="KSO_WM_UNIT_INDEX" val="0"/>
  <p:tag name="KSO_WM_UNIT_ID" val="_17*i*0"/>
  <p:tag name="KSO_WM_UNIT_LAYERLEVEL" val="1"/>
  <p:tag name="KSO_WM_TAG_VERSION" val="1.0"/>
  <p:tag name="KSO_WM_BEAUTIFY_FLAG" val="#wm#"/>
  <p:tag name="KSO_WM_SLIDE_BK_DARK_LIGHT" val="2"/>
  <p:tag name="KSO_WM_UNIT_BK_DARK_LIGHT" val="2"/>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141.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UNIT_TYPE" val="i"/>
  <p:tag name="KSO_WM_UNIT_SUBTYPE" val="h"/>
  <p:tag name="KSO_WM_SLIDE_BACKGROUND_TYPE" val="belt"/>
  <p:tag name="KSO_WM_UNIT_HIGHLIGHT" val="0"/>
  <p:tag name="KSO_WM_UNIT_COMPATIBLE" val="0"/>
  <p:tag name="KSO_WM_UNIT_DIAGRAM_ISNUMVISUAL" val="0"/>
  <p:tag name="KSO_WM_UNIT_DIAGRAM_ISREFERUNIT" val="0"/>
  <p:tag name="KSO_WM_UNIT_INDEX" val="0"/>
  <p:tag name="KSO_WM_UNIT_ID" val="_18*i*0"/>
  <p:tag name="KSO_WM_UNIT_LAYERLEVEL" val="1"/>
  <p:tag name="KSO_WM_TAG_VERSION" val="1.0"/>
  <p:tag name="KSO_WM_BEAUTIFY_FLAG" val="#wm#"/>
  <p:tag name="KSO_WM_SLIDE_BK_DARK_LIGHT" val="2"/>
  <p:tag name="KSO_WM_UNIT_BK_DARK_LIGHT" val="2"/>
</p:tagLst>
</file>

<file path=ppt/tags/tag151.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152.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281"/>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28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3.xml><?xml version="1.0" encoding="utf-8"?>
<p:tagLst xmlns:p="http://schemas.openxmlformats.org/presentationml/2006/main">
  <p:tag name="KSO_WM_TAG_VERSION" val="1.0"/>
  <p:tag name="KSO_WM_BEAUTIFY_FLAG" val="#wm#"/>
  <p:tag name="KSO_WM_TEMPLATE_CATEGORY" val="custom"/>
  <p:tag name="KSO_WM_TEMPLATE_INDEX" val="20204281"/>
  <p:tag name="KSO_WM_TEMPLATE_SUBCATEGORY" val="0"/>
  <p:tag name="KSO_WM_TEMPLATE_MASTER_TYPE" val="1"/>
  <p:tag name="KSO_WM_TEMPLATE_COLOR_TYPE" val="1"/>
  <p:tag name="KSO_WM_TEMPLATE_MASTER_THUMB_INDEX" val="12"/>
  <p:tag name="KSO_WM_TEMPLATE_THUMBS_INDEX" val="1、4、7、9、12、13、17、20、21、22、23、26、31、36、39"/>
</p:tagLst>
</file>

<file path=ppt/tags/tag16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D" val="_3**"/>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D" val="_3**"/>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45.xml><?xml version="1.0" encoding="utf-8"?>
<p:tagLst xmlns:p="http://schemas.openxmlformats.org/presentationml/2006/main">
  <p:tag name="KSO_WM_UNIT_TYPE" val="i"/>
  <p:tag name="KSO_WM_UNIT_SUBTYPE" val="h"/>
  <p:tag name="KSO_WM_SLIDE_BACKGROUND_TYPE" val="frame"/>
  <p:tag name="KSO_WM_SLIDE_BK_DARK_LIGHT" val="2"/>
  <p:tag name="KSO_WM_UNIT_HIGHLIGHT" val="0"/>
  <p:tag name="KSO_WM_UNIT_COMPATIBLE" val="0"/>
  <p:tag name="KSO_WM_UNIT_DIAGRAM_ISNUMVISUAL" val="0"/>
  <p:tag name="KSO_WM_UNIT_DIAGRAM_ISREFERUNIT" val="0"/>
  <p:tag name="KSO_WM_UNIT_INDEX" val="1"/>
  <p:tag name="KSO_WM_UNIT_ID" val="_13*i*1"/>
  <p:tag name="KSO_WM_UNIT_BK_DARK_LIGHT" val="2"/>
  <p:tag name="KSO_WM_UNIT_LAYERLEVEL" val="1"/>
  <p:tag name="KSO_WM_TAG_VERSION" val="1.0"/>
  <p:tag name="KSO_WM_BEAUTIFY_FLAG" val="#wm#"/>
</p:tagLst>
</file>

<file path=ppt/tags/tag24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4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53.xml><?xml version="1.0" encoding="utf-8"?>
<p:tagLst xmlns:p="http://schemas.openxmlformats.org/presentationml/2006/main">
  <p:tag name="KSO_WM_UNIT_TYPE" val="i"/>
  <p:tag name="KSO_WM_UNIT_SUBTYPE" val="h"/>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NDEX" val="1"/>
  <p:tag name="KSO_WM_UNIT_ID" val="_14*i*1"/>
  <p:tag name="KSO_WM_UNIT_BK_DARK_LIGHT" val="2"/>
  <p:tag name="KSO_WM_UNIT_LAYERLEVEL" val="1"/>
  <p:tag name="KSO_WM_TAG_VERSION" val="1.0"/>
  <p:tag name="KSO_WM_BEAUTIFY_FLAG" val="#wm#"/>
</p:tagLst>
</file>

<file path=ppt/tags/tag25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61.xml><?xml version="1.0" encoding="utf-8"?>
<p:tagLst xmlns:p="http://schemas.openxmlformats.org/presentationml/2006/main">
  <p:tag name="KSO_WM_UNIT_TYPE" val="i"/>
  <p:tag name="KSO_WM_UNIT_SUBTYPE" val="h"/>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NDEX" val="1"/>
  <p:tag name="KSO_WM_UNIT_ID" val="_15*i*1"/>
  <p:tag name="KSO_WM_UNIT_BK_DARK_LIGHT" val="2"/>
  <p:tag name="KSO_WM_UNIT_LAYERLEVEL" val="1"/>
  <p:tag name="KSO_WM_TAG_VERSION" val="1.0"/>
  <p:tag name="KSO_WM_BEAUTIFY_FLAG" val="#wm#"/>
</p:tagLst>
</file>

<file path=ppt/tags/tag26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6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0.xml><?xml version="1.0" encoding="utf-8"?>
<p:tagLst xmlns:p="http://schemas.openxmlformats.org/presentationml/2006/main">
  <p:tag name="KSO_WM_UNIT_TYPE" val="i"/>
  <p:tag name="KSO_WM_UNIT_SUBTYPE" val="h"/>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NDEX" val="1"/>
  <p:tag name="KSO_WM_UNIT_ID" val="_16*i*1"/>
  <p:tag name="KSO_WM_UNIT_BK_DARK_LIGHT" val="2"/>
  <p:tag name="KSO_WM_UNIT_LAYERLEVEL" val="1"/>
  <p:tag name="KSO_WM_TAG_VERSION" val="1.0"/>
  <p:tag name="KSO_WM_BEAUTIFY_FLAG" val="#wm#"/>
</p:tagLst>
</file>

<file path=ppt/tags/tag27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7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79.xml><?xml version="1.0" encoding="utf-8"?>
<p:tagLst xmlns:p="http://schemas.openxmlformats.org/presentationml/2006/main">
  <p:tag name="KSO_WM_UNIT_TYPE" val="i"/>
  <p:tag name="KSO_WM_UNIT_SUBTYPE" val="h"/>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NDEX" val="1"/>
  <p:tag name="KSO_WM_UNIT_ID" val="_17*i*1"/>
  <p:tag name="KSO_WM_UNIT_BK_DARK_LIGHT" val="2"/>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8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0.xml><?xml version="1.0" encoding="utf-8"?>
<p:tagLst xmlns:p="http://schemas.openxmlformats.org/presentationml/2006/main">
  <p:tag name="KSO_WM_UNIT_TYPE" val="i"/>
  <p:tag name="KSO_WM_UNIT_SUBTYPE" val="h"/>
  <p:tag name="KSO_WM_SLIDE_BACKGROUND_TYPE" val="belt"/>
  <p:tag name="KSO_WM_SLIDE_BK_DARK_LIGHT" val="2"/>
  <p:tag name="KSO_WM_UNIT_HIGHLIGHT" val="0"/>
  <p:tag name="KSO_WM_UNIT_COMPATIBLE" val="0"/>
  <p:tag name="KSO_WM_UNIT_DIAGRAM_ISNUMVISUAL" val="0"/>
  <p:tag name="KSO_WM_UNIT_DIAGRAM_ISREFERUNIT" val="0"/>
  <p:tag name="KSO_WM_UNIT_INDEX" val="1"/>
  <p:tag name="KSO_WM_UNIT_ID" val="_18*i*1"/>
  <p:tag name="KSO_WM_UNIT_BK_DARK_LIGHT" val="2"/>
  <p:tag name="KSO_WM_UNIT_LAYERLEVEL" val="1"/>
  <p:tag name="KSO_WM_TAG_VERSION" val="1.0"/>
  <p:tag name="KSO_WM_BEAUTIFY_FLAG" val="#wm#"/>
</p:tagLst>
</file>

<file path=ppt/tags/tag29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9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450"/>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450"/>
</p:tagLst>
</file>

<file path=ppt/tags/tag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3.xml><?xml version="1.0" encoding="utf-8"?>
<p:tagLst xmlns:p="http://schemas.openxmlformats.org/presentationml/2006/main">
  <p:tag name="KSO_WM_TAG_VERSION" val="1.0"/>
  <p:tag name="KSO_WM_BEAUTIFY_FLAG" val="#wm#"/>
  <p:tag name="KSO_WM_TEMPLATE_CATEGORY" val="custom"/>
  <p:tag name="KSO_WM_TEMPLATE_INDEX" val="20204450"/>
  <p:tag name="KSO_WM_TEMPLATE_SUBCATEGORY" val="0"/>
  <p:tag name="KSO_WM_TEMPLATE_MASTER_TYPE" val="1"/>
  <p:tag name="KSO_WM_TEMPLATE_COLOR_TYPE" val="1"/>
  <p:tag name="KSO_WM_TEMPLATE_MASTER_THUMB_INDEX" val="12"/>
  <p:tag name="KSO_WM_TEMPLATE_THUMBS_INDEX" val="1、4、7、9、12、16、20、23、24、26、27、30、34、38、39、40、41"/>
</p:tagLst>
</file>

<file path=ppt/tags/tag30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85.xml><?xml version="1.0" encoding="utf-8"?>
<p:tagLst xmlns:p="http://schemas.openxmlformats.org/presentationml/2006/main">
  <p:tag name="KSO_WM_UNIT_TYPE" val="i"/>
  <p:tag name="KSO_WM_UNIT_SUBTYPE" val="h"/>
  <p:tag name="KSO_WM_SLIDE_BACKGROUND_TYPE" val="frame"/>
  <p:tag name="KSO_WM_SLIDE_BK_DARK_LIGHT" val="2"/>
  <p:tag name="KSO_WM_UNIT_HIGHLIGHT" val="0"/>
  <p:tag name="KSO_WM_UNIT_COMPATIBLE" val="0"/>
  <p:tag name="KSO_WM_UNIT_DIAGRAM_ISNUMVISUAL" val="0"/>
  <p:tag name="KSO_WM_UNIT_DIAGRAM_ISREFERUNIT" val="0"/>
  <p:tag name="KSO_WM_UNIT_INDEX" val="1"/>
  <p:tag name="KSO_WM_UNIT_ID" val="_13*i*1"/>
  <p:tag name="KSO_WM_UNIT_BK_DARK_LIGHT" val="2"/>
  <p:tag name="KSO_WM_UNIT_LAYERLEVEL" val="1"/>
  <p:tag name="KSO_WM_TAG_VERSION" val="1.0"/>
  <p:tag name="KSO_WM_BEAUTIFY_FLAG" val="#wm#"/>
</p:tagLst>
</file>

<file path=ppt/tags/tag38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8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93.xml><?xml version="1.0" encoding="utf-8"?>
<p:tagLst xmlns:p="http://schemas.openxmlformats.org/presentationml/2006/main">
  <p:tag name="KSO_WM_UNIT_TYPE" val="i"/>
  <p:tag name="KSO_WM_UNIT_SUBTYPE" val="h"/>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NDEX" val="1"/>
  <p:tag name="KSO_WM_UNIT_ID" val="_14*i*1"/>
  <p:tag name="KSO_WM_UNIT_BK_DARK_LIGHT" val="2"/>
  <p:tag name="KSO_WM_UNIT_LAYERLEVEL" val="1"/>
  <p:tag name="KSO_WM_TAG_VERSION" val="1.0"/>
  <p:tag name="KSO_WM_BEAUTIFY_FLAG" val="#wm#"/>
</p:tagLst>
</file>

<file path=ppt/tags/tag39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01.xml><?xml version="1.0" encoding="utf-8"?>
<p:tagLst xmlns:p="http://schemas.openxmlformats.org/presentationml/2006/main">
  <p:tag name="KSO_WM_UNIT_TYPE" val="i"/>
  <p:tag name="KSO_WM_UNIT_SUBTYPE" val="h"/>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NDEX" val="1"/>
  <p:tag name="KSO_WM_UNIT_ID" val="_15*i*1"/>
  <p:tag name="KSO_WM_UNIT_BK_DARK_LIGHT" val="2"/>
  <p:tag name="KSO_WM_UNIT_LAYERLEVEL" val="1"/>
  <p:tag name="KSO_WM_TAG_VERSION" val="1.0"/>
  <p:tag name="KSO_WM_BEAUTIFY_FLAG" val="#wm#"/>
</p:tagLst>
</file>

<file path=ppt/tags/tag40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40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4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0.xml><?xml version="1.0" encoding="utf-8"?>
<p:tagLst xmlns:p="http://schemas.openxmlformats.org/presentationml/2006/main">
  <p:tag name="KSO_WM_UNIT_TYPE" val="i"/>
  <p:tag name="KSO_WM_UNIT_SUBTYPE" val="h"/>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NDEX" val="1"/>
  <p:tag name="KSO_WM_UNIT_ID" val="_16*i*1"/>
  <p:tag name="KSO_WM_UNIT_BK_DARK_LIGHT" val="2"/>
  <p:tag name="KSO_WM_UNIT_LAYERLEVEL" val="1"/>
  <p:tag name="KSO_WM_TAG_VERSION" val="1.0"/>
  <p:tag name="KSO_WM_BEAUTIFY_FLAG" val="#wm#"/>
</p:tagLst>
</file>

<file path=ppt/tags/tag41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1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19.xml><?xml version="1.0" encoding="utf-8"?>
<p:tagLst xmlns:p="http://schemas.openxmlformats.org/presentationml/2006/main">
  <p:tag name="KSO_WM_UNIT_TYPE" val="i"/>
  <p:tag name="KSO_WM_UNIT_SUBTYPE" val="h"/>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NDEX" val="1"/>
  <p:tag name="KSO_WM_UNIT_ID" val="_17*i*1"/>
  <p:tag name="KSO_WM_UNIT_BK_DARK_LIGHT" val="2"/>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42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0.xml><?xml version="1.0" encoding="utf-8"?>
<p:tagLst xmlns:p="http://schemas.openxmlformats.org/presentationml/2006/main">
  <p:tag name="KSO_WM_UNIT_TYPE" val="i"/>
  <p:tag name="KSO_WM_UNIT_SUBTYPE" val="h"/>
  <p:tag name="KSO_WM_SLIDE_BACKGROUND_TYPE" val="belt"/>
  <p:tag name="KSO_WM_SLIDE_BK_DARK_LIGHT" val="2"/>
  <p:tag name="KSO_WM_UNIT_HIGHLIGHT" val="0"/>
  <p:tag name="KSO_WM_UNIT_COMPATIBLE" val="0"/>
  <p:tag name="KSO_WM_UNIT_DIAGRAM_ISNUMVISUAL" val="0"/>
  <p:tag name="KSO_WM_UNIT_DIAGRAM_ISREFERUNIT" val="0"/>
  <p:tag name="KSO_WM_UNIT_INDEX" val="1"/>
  <p:tag name="KSO_WM_UNIT_ID" val="_18*i*1"/>
  <p:tag name="KSO_WM_UNIT_BK_DARK_LIGHT" val="2"/>
  <p:tag name="KSO_WM_UNIT_LAYERLEVEL" val="1"/>
  <p:tag name="KSO_WM_TAG_VERSION" val="1.0"/>
  <p:tag name="KSO_WM_BEAUTIFY_FLAG" val="#wm#"/>
</p:tagLst>
</file>

<file path=ppt/tags/tag43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43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450"/>
</p:tagLst>
</file>

<file path=ppt/tags/tag4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450"/>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43.xml><?xml version="1.0" encoding="utf-8"?>
<p:tagLst xmlns:p="http://schemas.openxmlformats.org/presentationml/2006/main">
  <p:tag name="KSO_WM_TAG_VERSION" val="1.0"/>
  <p:tag name="KSO_WM_BEAUTIFY_FLAG" val="#wm#"/>
  <p:tag name="KSO_WM_TEMPLATE_CATEGORY" val="custom"/>
  <p:tag name="KSO_WM_TEMPLATE_INDEX" val="20204450"/>
  <p:tag name="KSO_WM_TEMPLATE_SUBCATEGORY" val="0"/>
  <p:tag name="KSO_WM_TEMPLATE_MASTER_TYPE" val="1"/>
  <p:tag name="KSO_WM_TEMPLATE_COLOR_TYPE" val="1"/>
  <p:tag name="KSO_WM_TEMPLATE_MASTER_THUMB_INDEX" val="12"/>
  <p:tag name="KSO_WM_TEMPLATE_THUMBS_INDEX" val="1、4、7、9、12、16、20、23、24、26、27、30、34、38、39、40、41"/>
</p:tagLst>
</file>

<file path=ppt/tags/tag444.xml><?xml version="1.0" encoding="utf-8"?>
<p:tagLst xmlns:p="http://schemas.openxmlformats.org/presentationml/2006/main">
  <p:tag name="KSO_WM_FULL_TEXT_BEAUTIFY_COPY_ID" val="2"/>
</p:tagLst>
</file>

<file path=ppt/tags/tag445.xml><?xml version="1.0" encoding="utf-8"?>
<p:tagLst xmlns:p="http://schemas.openxmlformats.org/presentationml/2006/main">
  <p:tag name="KSO_WM_FULL_TEXT_BEAUTIFY_COPY_ID" val="3"/>
</p:tagLst>
</file>

<file path=ppt/tags/tag446.xml><?xml version="1.0" encoding="utf-8"?>
<p:tagLst xmlns:p="http://schemas.openxmlformats.org/presentationml/2006/main">
  <p:tag name="KSO_WM_SLIDE_ID" val="diagram20200864_1"/>
  <p:tag name="KSO_WM_TEMPLATE_SUBCATEGORY" val="11"/>
  <p:tag name="KSO_WM_SLIDE_TYPE" val="text"/>
  <p:tag name="KSO_WM_SLIDE_SUBTYPE" val="pureTxt"/>
  <p:tag name="KSO_WM_SLIDE_ITEM_CNT" val="0"/>
  <p:tag name="KSO_WM_SLIDE_INDEX" val="1"/>
  <p:tag name="KSO_WM_UNIT_SHOW_EDIT_AREA_INDICATION" val="1"/>
  <p:tag name="KSO_WM_SLIDE_SIZE" val="864*454"/>
  <p:tag name="KSO_WM_SLIDE_POSITION" val="47*37"/>
  <p:tag name="KSO_WM_TAG_VERSION" val="1.0"/>
  <p:tag name="KSO_WM_BEAUTIFY_FLAG" val="#wm#"/>
  <p:tag name="KSO_WM_TEMPLATE_CATEGORY" val="diagram"/>
  <p:tag name="KSO_WM_TEMPLATE_INDEX" val="20200864"/>
  <p:tag name="KSO_WM_SLIDE_LAYOUT" val="a_f"/>
  <p:tag name="KSO_WM_SLIDE_LAYOUT_CNT" val="1_1"/>
  <p:tag name="KSO_WM_SLIDE_LAYOUT_INFO" val="{&quot;direction&quot;:0,&quot;horizontalAlign&quot;:-1,&quot;verticalAlign&quot;:-1,&quot;type&quot;:0,&quot;diagramDirection&quot;:0,&quot;canSetOverLayout&quot;:0,&quot;isOverLayout&quot;:0,&quot;normalSize&quot;:{&quot;size1&quot;:26.0},&quot;minSize&quot;:{&quot;size1&quot;:26.0},&quot;maxSize&quot;:{&quot;size1&quot;:26.0},&quot;edge&quot;:{&quot;left&quot;:true,&quot;top&quot;:true,&quot;right&quot;:true,&quot;bottom&quot;:true},&quot;backgroundInfo&quot;:[{&quot;type&quot;:&quot;general&quot;,&quot;left&quot;:0.0,&quot;top&quot;:0.0,&quot;right&quot;:0.0,&quot;bottom&quot;:0.0},{&quot;type&quot;:&quot;frame&quot;,&quot;left&quot;:0.0,&quot;top&quot;:0.0,&quot;right&quot;:0.0,&quot;bottom&quot;:0.0}],&quot;subLayout&quot;:[{&quot;direction&quot;:0,&quot;horizontalAlign&quot;:0,&quot;verticalAlign&quot;:1,&quot;type&quot;:0,&quot;diagramDirection&quot;:0,&quot;canSetOverLayout&quot;:0,&quot;isOverLayout&quot;:0,&quot;margin&quot;:{&quot;left&quot;:1.69,&quot;top&quot;:1.319,&quot;right&quot;:1.69,&quot;bottom&quot;:0.163},&quot;edge&quot;:{&quot;left&quot;:true,&quot;top&quot;:true,&quot;right&quot;:true,&quot;bottom&quot;:false}},{&quot;direction&quot;:0,&quot;horizontalAlign&quot;:0,&quot;verticalAlign&quot;:1,&quot;type&quot;:0,&quot;diagramDirection&quot;:0,&quot;canSetOverLayout&quot;:0,&quot;isOverLayout&quot;:0,&quot;margin&quot;:{&quot;left&quot;:1.69,&quot;top&quot;:0.026,&quot;right&quot;:1.69,&quot;bottom&quot;:1.69},&quot;edge&quot;:{&quot;left&quot;:true,&quot;top&quot;:false,&quot;right&quot;:true,&quot;bottom&quot;:true}}]}"/>
  <p:tag name="KSO_WM_SLIDE_CAN_ADD_NAVIGATION" val="1"/>
  <p:tag name="KSO_WM_SLIDE_BACKGROUND" val="[&quot;general&quot;,&quot;frame&quot;]"/>
  <p:tag name="KSO_WM_SLIDE_RATIO" val="1.777778"/>
  <p:tag name="KSO_WM_TEMPLATE_MASTER_TYPE" val="0"/>
  <p:tag name="KSO_WM_TEMPLATE_COLOR_TYPE" val="1"/>
  <p:tag name="KSO_WM_FULL_TEXT_BEAUTIFY_COPY_ID" val="150995232"/>
</p:tagLst>
</file>

<file path=ppt/tags/tag447.xml><?xml version="1.0" encoding="utf-8"?>
<p:tagLst xmlns:p="http://schemas.openxmlformats.org/presentationml/2006/main">
  <p:tag name="KSO_WM_UNIT_ISCONTENTSTITLE" val="1"/>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LAYERLEVEL" val="1"/>
  <p:tag name="KSO_WM_TAG_VERSION" val="1.0"/>
  <p:tag name="KSO_WM_BEAUTIFY_FLAG" val="#wm#"/>
  <p:tag name="KSO_WM_TEMPLATE_CATEGORY" val="custom"/>
  <p:tag name="KSO_WM_TEMPLATE_INDEX" val="20204450"/>
  <p:tag name="KSO_WM_UNIT_ID" val="custom20204450_4*a*1"/>
  <p:tag name="KSO_WM_UNIT_ISNUMDGMTITLE" val="0"/>
  <p:tag name="KSO_WM_UNIT_TEXT_FILL_FORE_SCHEMECOLOR_INDEX" val="13"/>
  <p:tag name="KSO_WM_UNIT_TEXT_FILL_TYPE" val="1"/>
  <p:tag name="KSO_WM_UNIT_USESOURCEFORMAT_APPLY" val="1"/>
  <p:tag name="KSO_WM_FULL_TEXT_BEAUTIFY_COPY_ID" val="22"/>
</p:tagLst>
</file>

<file path=ppt/tags/tag448.xml><?xml version="1.0" encoding="utf-8"?>
<p:tagLst xmlns:p="http://schemas.openxmlformats.org/presentationml/2006/main">
  <p:tag name="KSO_WM_UNIT_COLOR_SCHEME_SHAPE_ID" val="9"/>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LAYERLEVEL" val="1_1_1"/>
  <p:tag name="KSO_WM_TAG_VERSION" val="1.0"/>
  <p:tag name="KSO_WM_BEAUTIFY_FLAG" val="#wm#"/>
  <p:tag name="KSO_WM_TEMPLATE_CATEGORY" val="custom"/>
  <p:tag name="KSO_WM_TEMPLATE_INDEX" val="20204450"/>
  <p:tag name="KSO_WM_UNIT_ID" val="custom20204450_5*l_h_i*1_4_1"/>
  <p:tag name="KSO_WM_UNIT_FILL_FORE_SCHEMECOLOR_INDEX" val="6"/>
  <p:tag name="KSO_WM_UNIT_FILL_TYPE" val="1"/>
  <p:tag name="KSO_WM_UNIT_TEXT_FILL_FORE_SCHEMECOLOR_INDEX" val="14"/>
  <p:tag name="KSO_WM_UNIT_TEXT_FILL_TYPE" val="1"/>
  <p:tag name="KSO_WM_UNIT_USESOURCEFORMAT_APPLY" val="1"/>
  <p:tag name="KSO_WM_FULL_TEXT_BEAUTIFY_COPY_ID" val="3"/>
</p:tagLst>
</file>

<file path=ppt/tags/tag449.xml><?xml version="1.0" encoding="utf-8"?>
<p:tagLst xmlns:p="http://schemas.openxmlformats.org/presentationml/2006/main">
  <p:tag name="KSO_WM_UNIT_COLOR_SCHEME_SHAPE_ID" val="23"/>
  <p:tag name="KSO_WM_UNIT_COLOR_SCHEME_PARENT_PAGE" val="0_3"/>
  <p:tag name="KSO_WM_UNIT_ISCONTENTSTITLE" val="0"/>
  <p:tag name="KSO_WM_UNIT_PRESET_TEXT" val="单击此处添加标题"/>
  <p:tag name="KSO_WM_UNIT_NOCLEAR" val="0"/>
  <p:tag name="KSO_WM_UNIT_VALUE" val="2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LAYERLEVEL" val="1_1_1"/>
  <p:tag name="KSO_WM_TAG_VERSION" val="1.0"/>
  <p:tag name="KSO_WM_BEAUTIFY_FLAG" val="#wm#"/>
  <p:tag name="KSO_WM_TEMPLATE_CATEGORY" val="custom"/>
  <p:tag name="KSO_WM_TEMPLATE_INDEX" val="20204450"/>
  <p:tag name="KSO_WM_UNIT_ID" val="custom20204450_5*l_h_a*1_4_1"/>
  <p:tag name="KSO_WM_UNIT_ISNUMDGMTITLE" val="0"/>
  <p:tag name="KSO_WM_UNIT_TEXT_FILL_FORE_SCHEMECOLOR_INDEX" val="13"/>
  <p:tag name="KSO_WM_UNIT_TEXT_FILL_TYPE" val="1"/>
  <p:tag name="KSO_WM_UNIT_USESOURCEFORMAT_APPLY" val="1"/>
  <p:tag name="KSO_WM_FULL_TEXT_BEAUTIFY_COPY_ID" val="4"/>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0.xml><?xml version="1.0" encoding="utf-8"?>
<p:tagLst xmlns:p="http://schemas.openxmlformats.org/presentationml/2006/main">
  <p:tag name="KSO_WM_UNIT_COLOR_SCHEME_SHAPE_ID" val="11"/>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LAYERLEVEL" val="1_1_1"/>
  <p:tag name="KSO_WM_TAG_VERSION" val="1.0"/>
  <p:tag name="KSO_WM_BEAUTIFY_FLAG" val="#wm#"/>
  <p:tag name="KSO_WM_TEMPLATE_CATEGORY" val="custom"/>
  <p:tag name="KSO_WM_TEMPLATE_INDEX" val="20204450"/>
  <p:tag name="KSO_WM_UNIT_ID" val="custom20204450_5*l_h_i*1_3_1"/>
  <p:tag name="KSO_WM_UNIT_FILL_FORE_SCHEMECOLOR_INDEX" val="5"/>
  <p:tag name="KSO_WM_UNIT_FILL_TYPE" val="1"/>
  <p:tag name="KSO_WM_UNIT_TEXT_FILL_FORE_SCHEMECOLOR_INDEX" val="14"/>
  <p:tag name="KSO_WM_UNIT_TEXT_FILL_TYPE" val="1"/>
  <p:tag name="KSO_WM_UNIT_USESOURCEFORMAT_APPLY" val="1"/>
  <p:tag name="KSO_WM_FULL_TEXT_BEAUTIFY_COPY_ID" val="7"/>
</p:tagLst>
</file>

<file path=ppt/tags/tag451.xml><?xml version="1.0" encoding="utf-8"?>
<p:tagLst xmlns:p="http://schemas.openxmlformats.org/presentationml/2006/main">
  <p:tag name="KSO_WM_UNIT_COLOR_SCHEME_SHAPE_ID" val="21"/>
  <p:tag name="KSO_WM_UNIT_COLOR_SCHEME_PARENT_PAGE" val="0_3"/>
  <p:tag name="KSO_WM_UNIT_ISCONTENTSTITLE" val="0"/>
  <p:tag name="KSO_WM_UNIT_PRESET_TEXT" val="单击此处添加标题"/>
  <p:tag name="KSO_WM_UNIT_NOCLEAR" val="0"/>
  <p:tag name="KSO_WM_UNIT_VALUE" val="2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LAYERLEVEL" val="1_1_1"/>
  <p:tag name="KSO_WM_TAG_VERSION" val="1.0"/>
  <p:tag name="KSO_WM_BEAUTIFY_FLAG" val="#wm#"/>
  <p:tag name="KSO_WM_TEMPLATE_CATEGORY" val="custom"/>
  <p:tag name="KSO_WM_TEMPLATE_INDEX" val="20204450"/>
  <p:tag name="KSO_WM_UNIT_ID" val="custom20204450_5*l_h_a*1_3_1"/>
  <p:tag name="KSO_WM_UNIT_ISNUMDGMTITLE" val="0"/>
  <p:tag name="KSO_WM_UNIT_TEXT_FILL_FORE_SCHEMECOLOR_INDEX" val="13"/>
  <p:tag name="KSO_WM_UNIT_TEXT_FILL_TYPE" val="1"/>
  <p:tag name="KSO_WM_UNIT_USESOURCEFORMAT_APPLY" val="1"/>
  <p:tag name="KSO_WM_FULL_TEXT_BEAUTIFY_COPY_ID" val="8"/>
</p:tagLst>
</file>

<file path=ppt/tags/tag452.xml><?xml version="1.0" encoding="utf-8"?>
<p:tagLst xmlns:p="http://schemas.openxmlformats.org/presentationml/2006/main">
  <p:tag name="KSO_WM_UNIT_COLOR_SCHEME_SHAPE_ID" val="13"/>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LAYERLEVEL" val="1_1_1"/>
  <p:tag name="KSO_WM_TAG_VERSION" val="1.0"/>
  <p:tag name="KSO_WM_BEAUTIFY_FLAG" val="#wm#"/>
  <p:tag name="KSO_WM_TEMPLATE_CATEGORY" val="custom"/>
  <p:tag name="KSO_WM_TEMPLATE_INDEX" val="20204450"/>
  <p:tag name="KSO_WM_UNIT_ID" val="custom20204450_5*l_h_i*1_2_1"/>
  <p:tag name="KSO_WM_UNIT_FILL_FORE_SCHEMECOLOR_INDEX" val="6"/>
  <p:tag name="KSO_WM_UNIT_FILL_TYPE" val="1"/>
  <p:tag name="KSO_WM_UNIT_TEXT_FILL_FORE_SCHEMECOLOR_INDEX" val="14"/>
  <p:tag name="KSO_WM_UNIT_TEXT_FILL_TYPE" val="1"/>
  <p:tag name="KSO_WM_UNIT_USESOURCEFORMAT_APPLY" val="1"/>
  <p:tag name="KSO_WM_FULL_TEXT_BEAUTIFY_COPY_ID" val="10"/>
</p:tagLst>
</file>

<file path=ppt/tags/tag453.xml><?xml version="1.0" encoding="utf-8"?>
<p:tagLst xmlns:p="http://schemas.openxmlformats.org/presentationml/2006/main">
  <p:tag name="KSO_WM_UNIT_COLOR_SCHEME_SHAPE_ID" val="15"/>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LAYERLEVEL" val="1_1_1"/>
  <p:tag name="KSO_WM_TAG_VERSION" val="1.0"/>
  <p:tag name="KSO_WM_BEAUTIFY_FLAG" val="#wm#"/>
  <p:tag name="KSO_WM_TEMPLATE_CATEGORY" val="custom"/>
  <p:tag name="KSO_WM_TEMPLATE_INDEX" val="20204450"/>
  <p:tag name="KSO_WM_UNIT_ID" val="custom20204450_5*l_h_i*1_1_1"/>
  <p:tag name="KSO_WM_UNIT_FILL_FORE_SCHEMECOLOR_INDEX" val="5"/>
  <p:tag name="KSO_WM_UNIT_FILL_TYPE" val="1"/>
  <p:tag name="KSO_WM_UNIT_TEXT_FILL_FORE_SCHEMECOLOR_INDEX" val="14"/>
  <p:tag name="KSO_WM_UNIT_TEXT_FILL_TYPE" val="1"/>
  <p:tag name="KSO_WM_UNIT_USESOURCEFORMAT_APPLY" val="1"/>
  <p:tag name="KSO_WM_FULL_TEXT_BEAUTIFY_COPY_ID" val="13"/>
</p:tagLst>
</file>

<file path=ppt/tags/tag454.xml><?xml version="1.0" encoding="utf-8"?>
<p:tagLst xmlns:p="http://schemas.openxmlformats.org/presentationml/2006/main">
  <p:tag name="KSO_WM_UNIT_COLOR_SCHEME_SHAPE_ID" val="17"/>
  <p:tag name="KSO_WM_UNIT_COLOR_SCHEME_PARENT_PAGE" val="0_3"/>
  <p:tag name="KSO_WM_UNIT_ISCONTENTSTITLE" val="0"/>
  <p:tag name="KSO_WM_UNIT_PRESET_TEXT" val="单击此处添加标题"/>
  <p:tag name="KSO_WM_UNIT_NOCLEAR" val="0"/>
  <p:tag name="KSO_WM_UNIT_VALUE" val="2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LAYERLEVEL" val="1_1_1"/>
  <p:tag name="KSO_WM_TAG_VERSION" val="1.0"/>
  <p:tag name="KSO_WM_BEAUTIFY_FLAG" val="#wm#"/>
  <p:tag name="KSO_WM_TEMPLATE_CATEGORY" val="custom"/>
  <p:tag name="KSO_WM_TEMPLATE_INDEX" val="20204450"/>
  <p:tag name="KSO_WM_UNIT_ID" val="custom20204450_5*l_h_a*1_1_1"/>
  <p:tag name="KSO_WM_UNIT_ISNUMDGMTITLE" val="0"/>
  <p:tag name="KSO_WM_UNIT_TEXT_FILL_FORE_SCHEMECOLOR_INDEX" val="13"/>
  <p:tag name="KSO_WM_UNIT_TEXT_FILL_TYPE" val="1"/>
  <p:tag name="KSO_WM_UNIT_USESOURCEFORMAT_APPLY" val="1"/>
  <p:tag name="KSO_WM_FULL_TEXT_BEAUTIFY_COPY_ID" val="14"/>
</p:tagLst>
</file>

<file path=ppt/tags/tag455.xml><?xml version="1.0" encoding="utf-8"?>
<p:tagLst xmlns:p="http://schemas.openxmlformats.org/presentationml/2006/main">
  <p:tag name="KSO_WM_UNIT_COLOR_SCHEME_SHAPE_ID" val="23"/>
  <p:tag name="KSO_WM_UNIT_COLOR_SCHEME_PARENT_PAGE" val="0_3"/>
  <p:tag name="KSO_WM_UNIT_ISCONTENTSTITLE" val="0"/>
  <p:tag name="KSO_WM_UNIT_PRESET_TEXT" val="单击此处添加标题"/>
  <p:tag name="KSO_WM_UNIT_NOCLEAR" val="0"/>
  <p:tag name="KSO_WM_UNIT_VALUE" val="20"/>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LAYERLEVEL" val="1_1_1"/>
  <p:tag name="KSO_WM_TAG_VERSION" val="1.0"/>
  <p:tag name="KSO_WM_BEAUTIFY_FLAG" val="#wm#"/>
  <p:tag name="KSO_WM_TEMPLATE_CATEGORY" val="custom"/>
  <p:tag name="KSO_WM_TEMPLATE_INDEX" val="20204450"/>
  <p:tag name="KSO_WM_UNIT_ID" val="custom20204450_5*l_h_a*1_5_1"/>
  <p:tag name="KSO_WM_UNIT_ISNUMDGMTITLE" val="0"/>
  <p:tag name="KSO_WM_UNIT_TEXT_FILL_FORE_SCHEMECOLOR_INDEX" val="13"/>
  <p:tag name="KSO_WM_UNIT_TEXT_FILL_TYPE" val="1"/>
  <p:tag name="KSO_WM_UNIT_USESOURCEFORMAT_APPLY" val="1"/>
  <p:tag name="KSO_WM_FULL_TEXT_BEAUTIFY_COPY_ID" val="42"/>
</p:tagLst>
</file>

<file path=ppt/tags/tag4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2"/>
  <p:tag name="KSO_WM_UNIT_LAYERLEVEL" val="1_1_1"/>
  <p:tag name="KSO_WM_TAG_VERSION" val="1.0"/>
  <p:tag name="KSO_WM_BEAUTIFY_FLAG" val="#wm#"/>
  <p:tag name="KSO_WM_TEMPLATE_CATEGORY" val="custom"/>
  <p:tag name="KSO_WM_TEMPLATE_INDEX" val="20204450"/>
  <p:tag name="KSO_WM_UNIT_ID" val="custom20204450_5*l_h_i*1_4_2"/>
  <p:tag name="KSO_WM_UNIT_TEXT_FILL_FORE_SCHEMECOLOR_INDEX" val="14"/>
  <p:tag name="KSO_WM_UNIT_TEXT_FILL_TYPE" val="1"/>
  <p:tag name="KSO_WM_UNIT_USESOURCEFORMAT_APPLY" val="1"/>
  <p:tag name="KSO_WM_FULL_TEXT_BEAUTIFY_COPY_ID" val="21"/>
</p:tagLst>
</file>

<file path=ppt/tags/tag4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LAYERLEVEL" val="1_1_1"/>
  <p:tag name="KSO_WM_TAG_VERSION" val="1.0"/>
  <p:tag name="KSO_WM_BEAUTIFY_FLAG" val="#wm#"/>
  <p:tag name="KSO_WM_TEMPLATE_CATEGORY" val="custom"/>
  <p:tag name="KSO_WM_TEMPLATE_INDEX" val="20204450"/>
  <p:tag name="KSO_WM_UNIT_ID" val="custom20204450_5*l_h_i*1_3_2"/>
  <p:tag name="KSO_WM_UNIT_TEXT_FILL_FORE_SCHEMECOLOR_INDEX" val="14"/>
  <p:tag name="KSO_WM_UNIT_TEXT_FILL_TYPE" val="1"/>
  <p:tag name="KSO_WM_UNIT_USESOURCEFORMAT_APPLY" val="1"/>
  <p:tag name="KSO_WM_FULL_TEXT_BEAUTIFY_COPY_ID" val="23"/>
</p:tagLst>
</file>

<file path=ppt/tags/tag4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LAYERLEVEL" val="1_1_1"/>
  <p:tag name="KSO_WM_TAG_VERSION" val="1.0"/>
  <p:tag name="KSO_WM_BEAUTIFY_FLAG" val="#wm#"/>
  <p:tag name="KSO_WM_TEMPLATE_CATEGORY" val="custom"/>
  <p:tag name="KSO_WM_TEMPLATE_INDEX" val="20204450"/>
  <p:tag name="KSO_WM_UNIT_ID" val="custom20204450_5*l_h_i*1_2_2"/>
  <p:tag name="KSO_WM_UNIT_TEXT_FILL_FORE_SCHEMECOLOR_INDEX" val="14"/>
  <p:tag name="KSO_WM_UNIT_TEXT_FILL_TYPE" val="1"/>
  <p:tag name="KSO_WM_UNIT_USESOURCEFORMAT_APPLY" val="1"/>
  <p:tag name="KSO_WM_FULL_TEXT_BEAUTIFY_COPY_ID" val="24"/>
</p:tagLst>
</file>

<file path=ppt/tags/tag4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LAYERLEVEL" val="1_1_1"/>
  <p:tag name="KSO_WM_TAG_VERSION" val="1.0"/>
  <p:tag name="KSO_WM_BEAUTIFY_FLAG" val="#wm#"/>
  <p:tag name="KSO_WM_TEMPLATE_CATEGORY" val="custom"/>
  <p:tag name="KSO_WM_TEMPLATE_INDEX" val="20204450"/>
  <p:tag name="KSO_WM_UNIT_ID" val="custom20204450_5*l_h_i*1_1_2"/>
  <p:tag name="KSO_WM_UNIT_TEXT_FILL_FORE_SCHEMECOLOR_INDEX" val="14"/>
  <p:tag name="KSO_WM_UNIT_TEXT_FILL_TYPE" val="1"/>
  <p:tag name="KSO_WM_UNIT_USESOURCEFORMAT_APPLY" val="1"/>
  <p:tag name="KSO_WM_FULL_TEXT_BEAUTIFY_COPY_ID" val="25"/>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0.xml><?xml version="1.0" encoding="utf-8"?>
<p:tagLst xmlns:p="http://schemas.openxmlformats.org/presentationml/2006/main">
  <p:tag name="KSO_WM_FULL_TEXT_BEAUTIFY_COPY_ID" val="15"/>
</p:tagLst>
</file>

<file path=ppt/tags/tag461.xml><?xml version="1.0" encoding="utf-8"?>
<p:tagLst xmlns:p="http://schemas.openxmlformats.org/presentationml/2006/main">
  <p:tag name="KSO_WM_UNIT_COLOR_SCHEME_SHAPE_ID" val="11"/>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LAYERLEVEL" val="1_1_1"/>
  <p:tag name="KSO_WM_TAG_VERSION" val="1.0"/>
  <p:tag name="KSO_WM_BEAUTIFY_FLAG" val="#wm#"/>
  <p:tag name="KSO_WM_TEMPLATE_CATEGORY" val="custom"/>
  <p:tag name="KSO_WM_TEMPLATE_INDEX" val="20204450"/>
  <p:tag name="KSO_WM_UNIT_ID" val="custom20204450_5*l_h_i*1_3_1"/>
  <p:tag name="KSO_WM_UNIT_FILL_FORE_SCHEMECOLOR_INDEX" val="5"/>
  <p:tag name="KSO_WM_UNIT_FILL_TYPE" val="1"/>
  <p:tag name="KSO_WM_UNIT_TEXT_FILL_FORE_SCHEMECOLOR_INDEX" val="14"/>
  <p:tag name="KSO_WM_UNIT_TEXT_FILL_TYPE" val="1"/>
  <p:tag name="KSO_WM_UNIT_USESOURCEFORMAT_APPLY" val="1"/>
  <p:tag name="KSO_WM_FULL_TEXT_BEAUTIFY_COPY_ID" val="16"/>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LAYERLEVEL" val="1_1_1"/>
  <p:tag name="KSO_WM_TAG_VERSION" val="1.0"/>
  <p:tag name="KSO_WM_BEAUTIFY_FLAG" val="#wm#"/>
  <p:tag name="KSO_WM_TEMPLATE_CATEGORY" val="custom"/>
  <p:tag name="KSO_WM_TEMPLATE_INDEX" val="20204450"/>
  <p:tag name="KSO_WM_UNIT_ID" val="custom20204450_5*l_h_i*1_3_2"/>
  <p:tag name="KSO_WM_UNIT_TEXT_FILL_FORE_SCHEMECOLOR_INDEX" val="14"/>
  <p:tag name="KSO_WM_UNIT_TEXT_FILL_TYPE" val="1"/>
  <p:tag name="KSO_WM_UNIT_USESOURCEFORMAT_APPLY" val="1"/>
  <p:tag name="KSO_WM_FULL_TEXT_BEAUTIFY_COPY_ID" val="17"/>
</p:tagLst>
</file>

<file path=ppt/tags/tag463.xml><?xml version="1.0" encoding="utf-8"?>
<p:tagLst xmlns:p="http://schemas.openxmlformats.org/presentationml/2006/main">
  <p:tag name="KSO_WM_FULL_TEXT_BEAUTIFY_COPY_ID" val="6"/>
</p:tagLst>
</file>

<file path=ppt/tags/tag464.xml><?xml version="1.0" encoding="utf-8"?>
<p:tagLst xmlns:p="http://schemas.openxmlformats.org/presentationml/2006/main">
  <p:tag name="KSO_WM_UNIT_COLOR_SCHEME_SHAPE_ID" val="9"/>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LAYERLEVEL" val="1_1_1"/>
  <p:tag name="KSO_WM_TAG_VERSION" val="1.0"/>
  <p:tag name="KSO_WM_BEAUTIFY_FLAG" val="#wm#"/>
  <p:tag name="KSO_WM_TEMPLATE_CATEGORY" val="custom"/>
  <p:tag name="KSO_WM_TEMPLATE_INDEX" val="20204450"/>
  <p:tag name="KSO_WM_UNIT_ID" val="custom20204450_5*l_h_i*1_4_1"/>
  <p:tag name="KSO_WM_UNIT_FILL_FORE_SCHEMECOLOR_INDEX" val="6"/>
  <p:tag name="KSO_WM_UNIT_FILL_TYPE" val="1"/>
  <p:tag name="KSO_WM_UNIT_TEXT_FILL_FORE_SCHEMECOLOR_INDEX" val="14"/>
  <p:tag name="KSO_WM_UNIT_TEXT_FILL_TYPE" val="1"/>
  <p:tag name="KSO_WM_UNIT_USESOURCEFORMAT_APPLY" val="1"/>
  <p:tag name="KSO_WM_FULL_TEXT_BEAUTIFY_COPY_ID" val="9"/>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2"/>
  <p:tag name="KSO_WM_UNIT_LAYERLEVEL" val="1_1_1"/>
  <p:tag name="KSO_WM_TAG_VERSION" val="1.0"/>
  <p:tag name="KSO_WM_BEAUTIFY_FLAG" val="#wm#"/>
  <p:tag name="KSO_WM_TEMPLATE_CATEGORY" val="custom"/>
  <p:tag name="KSO_WM_TEMPLATE_INDEX" val="20204450"/>
  <p:tag name="KSO_WM_UNIT_ID" val="custom20204450_5*l_h_i*1_4_2"/>
  <p:tag name="KSO_WM_UNIT_TEXT_FILL_FORE_SCHEMECOLOR_INDEX" val="14"/>
  <p:tag name="KSO_WM_UNIT_TEXT_FILL_TYPE" val="1"/>
  <p:tag name="KSO_WM_UNIT_USESOURCEFORMAT_APPLY" val="1"/>
  <p:tag name="KSO_WM_FULL_TEXT_BEAUTIFY_COPY_ID" val="11"/>
</p:tagLst>
</file>

<file path=ppt/tags/tag466.xml><?xml version="1.0" encoding="utf-8"?>
<p:tagLst xmlns:p="http://schemas.openxmlformats.org/presentationml/2006/main">
  <p:tag name="KSO_WM_TEMPLATE_SUBCATEGORY" val="0"/>
  <p:tag name="KSO_WM_SLIDE_TYPE" val="contents"/>
  <p:tag name="KSO_WM_SLIDE_SUBTYPE" val="diag"/>
  <p:tag name="KSO_WM_SLIDE_ITEM_CNT" val="5"/>
  <p:tag name="KSO_WM_SLIDE_INDEX" val="4"/>
  <p:tag name="KSO_WM_DIAGRAM_GROUP_CODE" val="l1-1"/>
  <p:tag name="KSO_WM_SLIDE_DIAGTYPE" val="l"/>
  <p:tag name="KSO_WM_TAG_VERSION" val="1.0"/>
  <p:tag name="KSO_WM_BEAUTIFY_FLAG" val="#wm#"/>
  <p:tag name="KSO_WM_SLIDE_LAYOUT" val="a_l"/>
  <p:tag name="KSO_WM_SLIDE_LAYOUT_CNT" val="1_1"/>
  <p:tag name="KSO_WM_TEMPLATE_MASTER_TYPE" val="1"/>
  <p:tag name="KSO_WM_TEMPLATE_COLOR_TYPE" val="1"/>
  <p:tag name="KSO_WM_TEMPLATE_CATEGORY" val="custom"/>
  <p:tag name="KSO_WM_TEMPLATE_INDEX" val="20204450"/>
  <p:tag name="KSO_WM_SLIDE_ID" val="custom20204450_4"/>
  <p:tag name="KSO_WM_FULL_TEXT_BEAUTIFY_COPY_ID" val="150995333"/>
</p:tagLst>
</file>

<file path=ppt/tags/tag467.xml><?xml version="1.0" encoding="utf-8"?>
<p:tagLst xmlns:p="http://schemas.openxmlformats.org/presentationml/2006/main">
  <p:tag name="KSO_WM_FULL_TEXT_BEAUTIFY_COPY_ID" val="3"/>
</p:tagLst>
</file>

<file path=ppt/tags/tag468.xml><?xml version="1.0" encoding="utf-8"?>
<p:tagLst xmlns:p="http://schemas.openxmlformats.org/presentationml/2006/main">
  <p:tag name="KSO_WM_UNIT_ISCONTENTSTITLE" val="1"/>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LAYERLEVEL" val="1"/>
  <p:tag name="KSO_WM_TAG_VERSION" val="1.0"/>
  <p:tag name="KSO_WM_BEAUTIFY_FLAG" val="#wm#"/>
  <p:tag name="KSO_WM_TEMPLATE_CATEGORY" val="custom"/>
  <p:tag name="KSO_WM_TEMPLATE_INDEX" val="20204450"/>
  <p:tag name="KSO_WM_UNIT_ID" val="custom20204450_4*a*1"/>
  <p:tag name="KSO_WM_UNIT_ISNUMDGMTITLE" val="0"/>
  <p:tag name="KSO_WM_UNIT_TEXT_FILL_FORE_SCHEMECOLOR_INDEX" val="13"/>
  <p:tag name="KSO_WM_UNIT_TEXT_FILL_TYPE" val="1"/>
  <p:tag name="KSO_WM_UNIT_USESOURCEFORMAT_APPLY" val="1"/>
  <p:tag name="KSO_WM_FULL_TEXT_BEAUTIFY_COPY_ID" val="22"/>
</p:tagLst>
</file>

<file path=ppt/tags/tag469.xml><?xml version="1.0" encoding="utf-8"?>
<p:tagLst xmlns:p="http://schemas.openxmlformats.org/presentationml/2006/main">
  <p:tag name="KSO_WM_FULL_TEXT_BEAUTIFY_COPY_ID" val="150995265"/>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0.xml><?xml version="1.0" encoding="utf-8"?>
<p:tagLst xmlns:p="http://schemas.openxmlformats.org/presentationml/2006/main">
  <p:tag name="KSO_WM_FULL_TEXT_BEAUTIFY_COPY_ID" val="2"/>
</p:tagLst>
</file>

<file path=ppt/tags/tag471.xml><?xml version="1.0" encoding="utf-8"?>
<p:tagLst xmlns:p="http://schemas.openxmlformats.org/presentationml/2006/main">
  <p:tag name="KSO_WM_UNIT_ISCONTENTSTITLE" val="1"/>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LAYERLEVEL" val="1"/>
  <p:tag name="KSO_WM_TAG_VERSION" val="1.0"/>
  <p:tag name="KSO_WM_BEAUTIFY_FLAG" val="#wm#"/>
  <p:tag name="KSO_WM_TEMPLATE_CATEGORY" val="custom"/>
  <p:tag name="KSO_WM_TEMPLATE_INDEX" val="20204450"/>
  <p:tag name="KSO_WM_UNIT_ID" val="custom20204450_4*a*1"/>
  <p:tag name="KSO_WM_UNIT_ISNUMDGMTITLE" val="0"/>
  <p:tag name="KSO_WM_UNIT_TEXT_FILL_FORE_SCHEMECOLOR_INDEX" val="13"/>
  <p:tag name="KSO_WM_UNIT_TEXT_FILL_TYPE" val="1"/>
  <p:tag name="KSO_WM_UNIT_USESOURCEFORMAT_APPLY" val="1"/>
  <p:tag name="KSO_WM_FULL_TEXT_BEAUTIFY_COPY_ID" val="22"/>
</p:tagLst>
</file>

<file path=ppt/tags/tag472.xml><?xml version="1.0" encoding="utf-8"?>
<p:tagLst xmlns:p="http://schemas.openxmlformats.org/presentationml/2006/main">
  <p:tag name="KSO_WM_FULL_TEXT_BEAUTIFY_COPY_ID" val="150995388"/>
</p:tagLst>
</file>

<file path=ppt/tags/tag473.xml><?xml version="1.0" encoding="utf-8"?>
<p:tagLst xmlns:p="http://schemas.openxmlformats.org/presentationml/2006/main">
  <p:tag name="KSO_WM_FULL_TEXT_BEAUTIFY_COPY_ID" val="3"/>
</p:tagLst>
</file>

<file path=ppt/tags/tag474.xml><?xml version="1.0" encoding="utf-8"?>
<p:tagLst xmlns:p="http://schemas.openxmlformats.org/presentationml/2006/main">
  <p:tag name="KSO_WM_UNIT_ISCONTENTSTITLE" val="1"/>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LAYERLEVEL" val="1"/>
  <p:tag name="KSO_WM_TAG_VERSION" val="1.0"/>
  <p:tag name="KSO_WM_BEAUTIFY_FLAG" val="#wm#"/>
  <p:tag name="KSO_WM_TEMPLATE_CATEGORY" val="custom"/>
  <p:tag name="KSO_WM_TEMPLATE_INDEX" val="20204450"/>
  <p:tag name="KSO_WM_UNIT_ID" val="custom20204450_4*a*1"/>
  <p:tag name="KSO_WM_UNIT_ISNUMDGMTITLE" val="0"/>
  <p:tag name="KSO_WM_UNIT_TEXT_FILL_FORE_SCHEMECOLOR_INDEX" val="13"/>
  <p:tag name="KSO_WM_UNIT_TEXT_FILL_TYPE" val="1"/>
  <p:tag name="KSO_WM_UNIT_USESOURCEFORMAT_APPLY" val="1"/>
  <p:tag name="KSO_WM_FULL_TEXT_BEAUTIFY_COPY_ID" val="22"/>
</p:tagLst>
</file>

<file path=ppt/tags/tag475.xml><?xml version="1.0" encoding="utf-8"?>
<p:tagLst xmlns:p="http://schemas.openxmlformats.org/presentationml/2006/main">
  <p:tag name="KSO_WM_FULL_TEXT_BEAUTIFY_COPY_ID" val="6"/>
</p:tagLst>
</file>

<file path=ppt/tags/tag476.xml><?xml version="1.0" encoding="utf-8"?>
<p:tagLst xmlns:p="http://schemas.openxmlformats.org/presentationml/2006/main">
  <p:tag name="KSO_WM_FULL_TEXT_BEAUTIFY_COPY_ID" val="150995393"/>
</p:tagLst>
</file>

<file path=ppt/tags/tag477.xml><?xml version="1.0" encoding="utf-8"?>
<p:tagLst xmlns:p="http://schemas.openxmlformats.org/presentationml/2006/main">
  <p:tag name="KSO_WM_FULL_TEXT_BEAUTIFY_COPY_ID" val="2"/>
</p:tagLst>
</file>

<file path=ppt/tags/tag478.xml><?xml version="1.0" encoding="utf-8"?>
<p:tagLst xmlns:p="http://schemas.openxmlformats.org/presentationml/2006/main">
  <p:tag name="KSO_WM_FULL_TEXT_BEAUTIFY_COPY_ID" val="4"/>
</p:tagLst>
</file>

<file path=ppt/tags/tag479.xml><?xml version="1.0" encoding="utf-8"?>
<p:tagLst xmlns:p="http://schemas.openxmlformats.org/presentationml/2006/main">
  <p:tag name="KSO_WM_FULL_TEXT_BEAUTIFY_COPY_ID" val="5"/>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0.xml><?xml version="1.0" encoding="utf-8"?>
<p:tagLst xmlns:p="http://schemas.openxmlformats.org/presentationml/2006/main">
  <p:tag name="KSO_WM_UNIT_ISCONTENTSTITLE" val="1"/>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LAYERLEVEL" val="1"/>
  <p:tag name="KSO_WM_TAG_VERSION" val="1.0"/>
  <p:tag name="KSO_WM_BEAUTIFY_FLAG" val="#wm#"/>
  <p:tag name="KSO_WM_TEMPLATE_CATEGORY" val="custom"/>
  <p:tag name="KSO_WM_TEMPLATE_INDEX" val="20204450"/>
  <p:tag name="KSO_WM_UNIT_ID" val="custom20204450_4*a*1"/>
  <p:tag name="KSO_WM_UNIT_ISNUMDGMTITLE" val="0"/>
  <p:tag name="KSO_WM_UNIT_TEXT_FILL_FORE_SCHEMECOLOR_INDEX" val="13"/>
  <p:tag name="KSO_WM_UNIT_TEXT_FILL_TYPE" val="1"/>
  <p:tag name="KSO_WM_UNIT_USESOURCEFORMAT_APPLY" val="1"/>
  <p:tag name="KSO_WM_FULL_TEXT_BEAUTIFY_COPY_ID" val="22"/>
</p:tagLst>
</file>

<file path=ppt/tags/tag481.xml><?xml version="1.0" encoding="utf-8"?>
<p:tagLst xmlns:p="http://schemas.openxmlformats.org/presentationml/2006/main">
  <p:tag name="KSO_WM_FULL_TEXT_BEAUTIFY_COPY_ID" val="150995392"/>
</p:tagLst>
</file>

<file path=ppt/tags/tag482.xml><?xml version="1.0" encoding="utf-8"?>
<p:tagLst xmlns:p="http://schemas.openxmlformats.org/presentationml/2006/main">
  <p:tag name="KSO_WM_FULL_TEXT_BEAUTIFY_COPY_ID" val="2"/>
</p:tagLst>
</file>

<file path=ppt/tags/tag483.xml><?xml version="1.0" encoding="utf-8"?>
<p:tagLst xmlns:p="http://schemas.openxmlformats.org/presentationml/2006/main">
  <p:tag name="KSO_WM_FULL_TEXT_BEAUTIFY_COPY_ID" val="150995391"/>
</p:tagLst>
</file>

<file path=ppt/tags/tag484.xml><?xml version="1.0" encoding="utf-8"?>
<p:tagLst xmlns:p="http://schemas.openxmlformats.org/presentationml/2006/main">
  <p:tag name="KSO_WM_FULL_TEXT_BEAUTIFY_COPY_ID" val="3"/>
</p:tagLst>
</file>

<file path=ppt/tags/tag485.xml><?xml version="1.0" encoding="utf-8"?>
<p:tagLst xmlns:p="http://schemas.openxmlformats.org/presentationml/2006/main">
  <p:tag name="KSO_WM_FULL_TEXT_BEAUTIFY_COPY_ID" val="4"/>
</p:tagLst>
</file>

<file path=ppt/tags/tag486.xml><?xml version="1.0" encoding="utf-8"?>
<p:tagLst xmlns:p="http://schemas.openxmlformats.org/presentationml/2006/main">
  <p:tag name="KSO_WM_BEAUTIFY_FLAG" val="#wm#"/>
  <p:tag name="KSO_WM_TEMPLATE_CATEGORY" val="diagram"/>
  <p:tag name="KSO_WM_TEMPLATE_INDEX" val="20200864"/>
  <p:tag name="KSO_WM_SLIDE_ID" val="diagram20200864_1"/>
  <p:tag name="KSO_WM_TEMPLATE_SUBCATEGORY" val="11"/>
  <p:tag name="KSO_WM_SLIDE_TYPE" val="text"/>
  <p:tag name="KSO_WM_SLIDE_SUBTYPE" val="pureTxt"/>
  <p:tag name="KSO_WM_SLIDE_ITEM_CNT" val="0"/>
  <p:tag name="KSO_WM_SLIDE_INDEX" val="1"/>
  <p:tag name="KSO_WM_UNIT_SHOW_EDIT_AREA_INDICATION" val="1"/>
  <p:tag name="KSO_WM_SLIDE_SIZE" val="864*454"/>
  <p:tag name="KSO_WM_SLIDE_POSITION" val="47*37"/>
  <p:tag name="KSO_WM_TAG_VERSION" val="1.0"/>
  <p:tag name="KSO_WM_SLIDE_LAYOUT" val="a_f"/>
  <p:tag name="KSO_WM_SLIDE_LAYOUT_CNT" val="1_1"/>
  <p:tag name="KSO_WM_SLIDE_LAYOUT_INFO" val="{&quot;direction&quot;:0,&quot;horizontalAlign&quot;:-1,&quot;verticalAlign&quot;:-1,&quot;type&quot;:0,&quot;diagramDirection&quot;:0,&quot;canSetOverLayout&quot;:0,&quot;isOverLayout&quot;:0,&quot;normalSize&quot;:{&quot;size1&quot;:26.0},&quot;minSize&quot;:{&quot;size1&quot;:26.0},&quot;maxSize&quot;:{&quot;size1&quot;:26.0},&quot;edge&quot;:{&quot;left&quot;:true,&quot;top&quot;:true,&quot;right&quot;:true,&quot;bottom&quot;:true},&quot;backgroundInfo&quot;:[{&quot;type&quot;:&quot;general&quot;,&quot;left&quot;:0.0,&quot;top&quot;:0.0,&quot;right&quot;:0.0,&quot;bottom&quot;:0.0},{&quot;type&quot;:&quot;frame&quot;,&quot;left&quot;:0.0,&quot;top&quot;:0.0,&quot;right&quot;:0.0,&quot;bottom&quot;:0.0}],&quot;subLayout&quot;:[{&quot;direction&quot;:0,&quot;horizontalAlign&quot;:0,&quot;verticalAlign&quot;:1,&quot;type&quot;:0,&quot;diagramDirection&quot;:0,&quot;canSetOverLayout&quot;:0,&quot;isOverLayout&quot;:0,&quot;margin&quot;:{&quot;left&quot;:1.69,&quot;top&quot;:1.319,&quot;right&quot;:1.69,&quot;bottom&quot;:0.163},&quot;edge&quot;:{&quot;left&quot;:true,&quot;top&quot;:true,&quot;right&quot;:true,&quot;bottom&quot;:false}},{&quot;direction&quot;:0,&quot;horizontalAlign&quot;:0,&quot;verticalAlign&quot;:1,&quot;type&quot;:0,&quot;diagramDirection&quot;:0,&quot;canSetOverLayout&quot;:0,&quot;isOverLayout&quot;:0,&quot;margin&quot;:{&quot;left&quot;:1.69,&quot;top&quot;:0.026,&quot;right&quot;:1.69,&quot;bottom&quot;:1.69},&quot;edge&quot;:{&quot;left&quot;:true,&quot;top&quot;:false,&quot;right&quot;:true,&quot;bottom&quot;:true}}]}"/>
  <p:tag name="KSO_WM_SLIDE_CAN_ADD_NAVIGATION" val="1"/>
  <p:tag name="KSO_WM_SLIDE_BACKGROUND" val="[&quot;general&quot;,&quot;frame&quot;]"/>
  <p:tag name="KSO_WM_SLIDE_RATIO" val="1.777778"/>
  <p:tag name="KSO_WM_TEMPLATE_MASTER_TYPE" val="0"/>
  <p:tag name="KSO_WM_TEMPLATE_COLOR_TYPE" val="1"/>
  <p:tag name="KSO_WM_FULL_TEXT_BEAUTIFY_COPY_ID" val="150995247"/>
</p:tagLst>
</file>

<file path=ppt/tags/tag487.xml><?xml version="1.0" encoding="utf-8"?>
<p:tagLst xmlns:p="http://schemas.openxmlformats.org/presentationml/2006/main">
  <p:tag name="KSO_WM_FULL_TEXT_BEAUTIFY_COPY_ID" val="6146"/>
</p:tagLst>
</file>

<file path=ppt/tags/tag488.xml><?xml version="1.0" encoding="utf-8"?>
<p:tagLst xmlns:p="http://schemas.openxmlformats.org/presentationml/2006/main">
  <p:tag name="KSO_WM_FULL_TEXT_BEAUTIFY_COPY_ID" val="150995365"/>
</p:tagLst>
</file>

<file path=ppt/tags/tag489.xml><?xml version="1.0" encoding="utf-8"?>
<p:tagLst xmlns:p="http://schemas.openxmlformats.org/presentationml/2006/main">
  <p:tag name="KSO_WM_FULL_TEXT_BEAUTIFY_COPY_ID" val="2"/>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0.xml><?xml version="1.0" encoding="utf-8"?>
<p:tagLst xmlns:p="http://schemas.openxmlformats.org/presentationml/2006/main">
  <p:tag name="KSO_WM_FULL_TEXT_BEAUTIFY_COPY_ID" val="7170"/>
</p:tagLst>
</file>

<file path=ppt/tags/tag491.xml><?xml version="1.0" encoding="utf-8"?>
<p:tagLst xmlns:p="http://schemas.openxmlformats.org/presentationml/2006/main">
  <p:tag name="KSO_WM_FULL_TEXT_BEAUTIFY_COPY_ID" val="7171"/>
</p:tagLst>
</file>

<file path=ppt/tags/tag492.xml><?xml version="1.0" encoding="utf-8"?>
<p:tagLst xmlns:p="http://schemas.openxmlformats.org/presentationml/2006/main">
  <p:tag name="KSO_WM_FULL_TEXT_BEAUTIFY_COPY_ID" val="150995366"/>
</p:tagLst>
</file>

<file path=ppt/tags/tag493.xml><?xml version="1.0" encoding="utf-8"?>
<p:tagLst xmlns:p="http://schemas.openxmlformats.org/presentationml/2006/main">
  <p:tag name="KSO_WM_FULL_TEXT_BEAUTIFY_COPY_ID" val="4"/>
</p:tagLst>
</file>

<file path=ppt/tags/tag494.xml><?xml version="1.0" encoding="utf-8"?>
<p:tagLst xmlns:p="http://schemas.openxmlformats.org/presentationml/2006/main">
  <p:tag name="KSO_WM_FULL_TEXT_BEAUTIFY_COPY_ID" val="150995202"/>
</p:tagLst>
</file>

<file path=ppt/tags/tag495.xml><?xml version="1.0" encoding="utf-8"?>
<p:tagLst xmlns:p="http://schemas.openxmlformats.org/presentationml/2006/main">
  <p:tag name="KSO_WM_FULL_TEXT_BEAUTIFY_COPY_ID" val="2"/>
</p:tagLst>
</file>

<file path=ppt/tags/tag496.xml><?xml version="1.0" encoding="utf-8"?>
<p:tagLst xmlns:p="http://schemas.openxmlformats.org/presentationml/2006/main">
  <p:tag name="KSO_WM_FULL_TEXT_BEAUTIFY_COPY_ID" val="3"/>
</p:tagLst>
</file>

<file path=ppt/tags/tag497.xml><?xml version="1.0" encoding="utf-8"?>
<p:tagLst xmlns:p="http://schemas.openxmlformats.org/presentationml/2006/main">
  <p:tag name="KSO_WM_FULL_TEXT_BEAUTIFY_COPY_ID" val="5"/>
</p:tagLst>
</file>

<file path=ppt/tags/tag498.xml><?xml version="1.0" encoding="utf-8"?>
<p:tagLst xmlns:p="http://schemas.openxmlformats.org/presentationml/2006/main">
  <p:tag name="KSO_WM_FULL_TEXT_BEAUTIFY_COPY_ID" val="150995204"/>
</p:tagLst>
</file>

<file path=ppt/tags/tag499.xml><?xml version="1.0" encoding="utf-8"?>
<p:tagLst xmlns:p="http://schemas.openxmlformats.org/presentationml/2006/main">
  <p:tag name="KSO_WM_FULL_TEXT_BEAUTIFY_COPY_ID" val="2"/>
</p:tagLst>
</file>

<file path=ppt/tags/tag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0.xml><?xml version="1.0" encoding="utf-8"?>
<p:tagLst xmlns:p="http://schemas.openxmlformats.org/presentationml/2006/main">
  <p:tag name="KSO_WM_FULL_TEXT_BEAUTIFY_COPY_ID" val="3"/>
</p:tagLst>
</file>

<file path=ppt/tags/tag501.xml><?xml version="1.0" encoding="utf-8"?>
<p:tagLst xmlns:p="http://schemas.openxmlformats.org/presentationml/2006/main">
  <p:tag name="KSO_WM_FULL_TEXT_BEAUTIFY_COPY_ID" val="4"/>
</p:tagLst>
</file>

<file path=ppt/tags/tag502.xml><?xml version="1.0" encoding="utf-8"?>
<p:tagLst xmlns:p="http://schemas.openxmlformats.org/presentationml/2006/main">
  <p:tag name="KSO_WM_FULL_TEXT_BEAUTIFY_COPY_ID" val="150995206"/>
</p:tagLst>
</file>

<file path=ppt/tags/tag503.xml><?xml version="1.0" encoding="utf-8"?>
<p:tagLst xmlns:p="http://schemas.openxmlformats.org/presentationml/2006/main">
  <p:tag name="KSO_WM_FULL_TEXT_BEAUTIFY_COPY_ID" val="2"/>
</p:tagLst>
</file>

<file path=ppt/tags/tag504.xml><?xml version="1.0" encoding="utf-8"?>
<p:tagLst xmlns:p="http://schemas.openxmlformats.org/presentationml/2006/main">
  <p:tag name="KSO_WM_FULL_TEXT_BEAUTIFY_COPY_ID" val="3"/>
</p:tagLst>
</file>

<file path=ppt/tags/tag505.xml><?xml version="1.0" encoding="utf-8"?>
<p:tagLst xmlns:p="http://schemas.openxmlformats.org/presentationml/2006/main">
  <p:tag name="KSO_WM_FULL_TEXT_BEAUTIFY_COPY_ID" val="150995207"/>
</p:tagLst>
</file>

<file path=ppt/tags/tag506.xml><?xml version="1.0" encoding="utf-8"?>
<p:tagLst xmlns:p="http://schemas.openxmlformats.org/presentationml/2006/main">
  <p:tag name="KSO_WM_FULL_TEXT_BEAUTIFY_COPY_ID" val="2"/>
</p:tagLst>
</file>

<file path=ppt/tags/tag507.xml><?xml version="1.0" encoding="utf-8"?>
<p:tagLst xmlns:p="http://schemas.openxmlformats.org/presentationml/2006/main">
  <p:tag name="KSO_WM_FULL_TEXT_BEAUTIFY_COPY_ID" val="4"/>
</p:tagLst>
</file>

<file path=ppt/tags/tag508.xml><?xml version="1.0" encoding="utf-8"?>
<p:tagLst xmlns:p="http://schemas.openxmlformats.org/presentationml/2006/main">
  <p:tag name="KSO_WM_FULL_TEXT_BEAUTIFY_COPY_ID" val="6"/>
</p:tagLst>
</file>

<file path=ppt/tags/tag509.xml><?xml version="1.0" encoding="utf-8"?>
<p:tagLst xmlns:p="http://schemas.openxmlformats.org/presentationml/2006/main">
  <p:tag name="KSO_WM_FULL_TEXT_BEAUTIFY_COPY_ID" val="5"/>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0.xml><?xml version="1.0" encoding="utf-8"?>
<p:tagLst xmlns:p="http://schemas.openxmlformats.org/presentationml/2006/main">
  <p:tag name="KSO_WM_FULL_TEXT_BEAUTIFY_COPY_ID" val="150995255"/>
</p:tagLst>
</file>

<file path=ppt/tags/tag511.xml><?xml version="1.0" encoding="utf-8"?>
<p:tagLst xmlns:p="http://schemas.openxmlformats.org/presentationml/2006/main">
  <p:tag name="KSO_WM_FULL_TEXT_BEAUTIFY_COPY_ID" val="2"/>
</p:tagLst>
</file>

<file path=ppt/tags/tag512.xml><?xml version="1.0" encoding="utf-8"?>
<p:tagLst xmlns:p="http://schemas.openxmlformats.org/presentationml/2006/main">
  <p:tag name="KSO_WM_FULL_TEXT_BEAUTIFY_COPY_ID" val="4"/>
</p:tagLst>
</file>

<file path=ppt/tags/tag513.xml><?xml version="1.0" encoding="utf-8"?>
<p:tagLst xmlns:p="http://schemas.openxmlformats.org/presentationml/2006/main">
  <p:tag name="KSO_WM_FULL_TEXT_BEAUTIFY_COPY_ID" val="6"/>
</p:tagLst>
</file>

<file path=ppt/tags/tag514.xml><?xml version="1.0" encoding="utf-8"?>
<p:tagLst xmlns:p="http://schemas.openxmlformats.org/presentationml/2006/main">
  <p:tag name="KSO_WM_FULL_TEXT_BEAUTIFY_COPY_ID" val="5"/>
</p:tagLst>
</file>

<file path=ppt/tags/tag515.xml><?xml version="1.0" encoding="utf-8"?>
<p:tagLst xmlns:p="http://schemas.openxmlformats.org/presentationml/2006/main">
  <p:tag name="KSO_WM_FULL_TEXT_BEAUTIFY_COPY_ID" val="150995256"/>
</p:tagLst>
</file>

<file path=ppt/tags/tag516.xml><?xml version="1.0" encoding="utf-8"?>
<p:tagLst xmlns:p="http://schemas.openxmlformats.org/presentationml/2006/main">
  <p:tag name="KSO_WM_FULL_TEXT_BEAUTIFY_COPY_ID" val="2"/>
</p:tagLst>
</file>

<file path=ppt/tags/tag517.xml><?xml version="1.0" encoding="utf-8"?>
<p:tagLst xmlns:p="http://schemas.openxmlformats.org/presentationml/2006/main">
  <p:tag name="KSO_WM_FULL_TEXT_BEAUTIFY_COPY_ID" val="5"/>
</p:tagLst>
</file>

<file path=ppt/tags/tag518.xml><?xml version="1.0" encoding="utf-8"?>
<p:tagLst xmlns:p="http://schemas.openxmlformats.org/presentationml/2006/main">
  <p:tag name="KSO_WM_FULL_TEXT_BEAUTIFY_COPY_ID" val="150995257"/>
</p:tagLst>
</file>

<file path=ppt/tags/tag519.xml><?xml version="1.0" encoding="utf-8"?>
<p:tagLst xmlns:p="http://schemas.openxmlformats.org/presentationml/2006/main">
  <p:tag name="KSO_WM_FULL_TEXT_BEAUTIFY_COPY_ID" val="52"/>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0.xml><?xml version="1.0" encoding="utf-8"?>
<p:tagLst xmlns:p="http://schemas.openxmlformats.org/presentationml/2006/main">
  <p:tag name="KSO_WM_FULL_TEXT_BEAUTIFY_COPY_ID" val="5"/>
</p:tagLst>
</file>

<file path=ppt/tags/tag521.xml><?xml version="1.0" encoding="utf-8"?>
<p:tagLst xmlns:p="http://schemas.openxmlformats.org/presentationml/2006/main">
  <p:tag name="KSO_WM_FULL_TEXT_BEAUTIFY_COPY_ID" val="150995208"/>
</p:tagLst>
</file>

<file path=ppt/tags/tag522.xml><?xml version="1.0" encoding="utf-8"?>
<p:tagLst xmlns:p="http://schemas.openxmlformats.org/presentationml/2006/main">
  <p:tag name="KSO_WM_FULL_TEXT_BEAUTIFY_COPY_ID" val="68"/>
</p:tagLst>
</file>

<file path=ppt/tags/tag523.xml><?xml version="1.0" encoding="utf-8"?>
<p:tagLst xmlns:p="http://schemas.openxmlformats.org/presentationml/2006/main">
  <p:tag name="KSO_WM_FULL_TEXT_BEAUTIFY_COPY_ID" val="100"/>
</p:tagLst>
</file>

<file path=ppt/tags/tag524.xml><?xml version="1.0" encoding="utf-8"?>
<p:tagLst xmlns:p="http://schemas.openxmlformats.org/presentationml/2006/main">
  <p:tag name="KSO_WM_FULL_TEXT_BEAUTIFY_COPY_ID" val="5"/>
</p:tagLst>
</file>

<file path=ppt/tags/tag525.xml><?xml version="1.0" encoding="utf-8"?>
<p:tagLst xmlns:p="http://schemas.openxmlformats.org/presentationml/2006/main">
  <p:tag name="KSO_WM_BEAUTIFY_FLAG" val="#wm#"/>
  <p:tag name="KSO_WM_TEMPLATE_CATEGORY" val="diagram"/>
  <p:tag name="KSO_WM_TEMPLATE_INDEX" val="20200864"/>
  <p:tag name="KSO_WM_SLIDE_ID" val="diagram20200864_1"/>
  <p:tag name="KSO_WM_TEMPLATE_SUBCATEGORY" val="11"/>
  <p:tag name="KSO_WM_SLIDE_TYPE" val="text"/>
  <p:tag name="KSO_WM_SLIDE_SUBTYPE" val="pureTxt"/>
  <p:tag name="KSO_WM_SLIDE_ITEM_CNT" val="0"/>
  <p:tag name="KSO_WM_SLIDE_INDEX" val="1"/>
  <p:tag name="KSO_WM_UNIT_SHOW_EDIT_AREA_INDICATION" val="1"/>
  <p:tag name="KSO_WM_SLIDE_SIZE" val="864*454"/>
  <p:tag name="KSO_WM_SLIDE_POSITION" val="47*37"/>
  <p:tag name="KSO_WM_TAG_VERSION" val="1.0"/>
  <p:tag name="KSO_WM_SLIDE_LAYOUT" val="a_f"/>
  <p:tag name="KSO_WM_SLIDE_LAYOUT_CNT" val="1_1"/>
  <p:tag name="KSO_WM_SLIDE_LAYOUT_INFO" val="{&quot;direction&quot;:0,&quot;horizontalAlign&quot;:-1,&quot;verticalAlign&quot;:-1,&quot;type&quot;:0,&quot;diagramDirection&quot;:0,&quot;canSetOverLayout&quot;:0,&quot;isOverLayout&quot;:0,&quot;normalSize&quot;:{&quot;size1&quot;:26.0},&quot;minSize&quot;:{&quot;size1&quot;:26.0},&quot;maxSize&quot;:{&quot;size1&quot;:26.0},&quot;edge&quot;:{&quot;left&quot;:true,&quot;top&quot;:true,&quot;right&quot;:true,&quot;bottom&quot;:true},&quot;backgroundInfo&quot;:[{&quot;type&quot;:&quot;general&quot;,&quot;left&quot;:0.0,&quot;top&quot;:0.0,&quot;right&quot;:0.0,&quot;bottom&quot;:0.0},{&quot;type&quot;:&quot;frame&quot;,&quot;left&quot;:0.0,&quot;top&quot;:0.0,&quot;right&quot;:0.0,&quot;bottom&quot;:0.0}],&quot;subLayout&quot;:[{&quot;direction&quot;:0,&quot;horizontalAlign&quot;:0,&quot;verticalAlign&quot;:1,&quot;type&quot;:0,&quot;diagramDirection&quot;:0,&quot;canSetOverLayout&quot;:0,&quot;isOverLayout&quot;:0,&quot;margin&quot;:{&quot;left&quot;:1.69,&quot;top&quot;:1.319,&quot;right&quot;:1.69,&quot;bottom&quot;:0.163},&quot;edge&quot;:{&quot;left&quot;:true,&quot;top&quot;:true,&quot;right&quot;:true,&quot;bottom&quot;:false}},{&quot;direction&quot;:0,&quot;horizontalAlign&quot;:0,&quot;verticalAlign&quot;:1,&quot;type&quot;:0,&quot;diagramDirection&quot;:0,&quot;canSetOverLayout&quot;:0,&quot;isOverLayout&quot;:0,&quot;margin&quot;:{&quot;left&quot;:1.69,&quot;top&quot;:0.026,&quot;right&quot;:1.69,&quot;bottom&quot;:1.69},&quot;edge&quot;:{&quot;left&quot;:true,&quot;top&quot;:false,&quot;right&quot;:true,&quot;bottom&quot;:true}}]}"/>
  <p:tag name="KSO_WM_SLIDE_CAN_ADD_NAVIGATION" val="1"/>
  <p:tag name="KSO_WM_SLIDE_BACKGROUND" val="[&quot;general&quot;,&quot;frame&quot;]"/>
  <p:tag name="KSO_WM_SLIDE_RATIO" val="1.777778"/>
  <p:tag name="KSO_WM_TEMPLATE_MASTER_TYPE" val="0"/>
  <p:tag name="KSO_WM_TEMPLATE_COLOR_TYPE" val="1"/>
  <p:tag name="KSO_WM_FULL_TEXT_BEAUTIFY_COPY_ID" val="150995245"/>
</p:tagLst>
</file>

<file path=ppt/tags/tag526.xml><?xml version="1.0" encoding="utf-8"?>
<p:tagLst xmlns:p="http://schemas.openxmlformats.org/presentationml/2006/main">
  <p:tag name="KSO_WM_FULL_TEXT_BEAUTIFY_COPY_ID" val="2"/>
</p:tagLst>
</file>

<file path=ppt/tags/tag527.xml><?xml version="1.0" encoding="utf-8"?>
<p:tagLst xmlns:p="http://schemas.openxmlformats.org/presentationml/2006/main">
  <p:tag name="KSO_WM_FULL_TEXT_BEAUTIFY_COPY_ID" val="5"/>
</p:tagLst>
</file>

<file path=ppt/tags/tag528.xml><?xml version="1.0" encoding="utf-8"?>
<p:tagLst xmlns:p="http://schemas.openxmlformats.org/presentationml/2006/main">
  <p:tag name="KSO_WM_FULL_TEXT_BEAUTIFY_COPY_ID" val="150995260"/>
</p:tagLst>
</file>

<file path=ppt/tags/tag529.xml><?xml version="1.0" encoding="utf-8"?>
<p:tagLst xmlns:p="http://schemas.openxmlformats.org/presentationml/2006/main">
  <p:tag name="KSO_WM_FULL_TEXT_BEAUTIFY_COPY_ID" val="5"/>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0.xml><?xml version="1.0" encoding="utf-8"?>
<p:tagLst xmlns:p="http://schemas.openxmlformats.org/presentationml/2006/main">
  <p:tag name="KSO_WM_FULL_TEXT_BEAUTIFY_COPY_ID" val="3"/>
</p:tagLst>
</file>

<file path=ppt/tags/tag531.xml><?xml version="1.0" encoding="utf-8"?>
<p:tagLst xmlns:p="http://schemas.openxmlformats.org/presentationml/2006/main">
  <p:tag name="KSO_WM_FULL_TEXT_BEAUTIFY_COPY_ID" val="150995262"/>
</p:tagLst>
</file>

<file path=ppt/tags/tag532.xml><?xml version="1.0" encoding="utf-8"?>
<p:tagLst xmlns:p="http://schemas.openxmlformats.org/presentationml/2006/main">
  <p:tag name="KSO_WM_UNIT_TABLE_BEAUTIFY" val="smartTable{be39758e-4dfc-4d7b-8e8b-57b5d94eaa2f}"/>
  <p:tag name="TABLE_ENDDRAG_ORIGIN_RECT" val="720*407"/>
  <p:tag name="TABLE_ENDDRAG_RECT" val="0*133*720*407"/>
  <p:tag name="KSO_WM_FULL_TEXT_BEAUTIFY_COPY_ID" val="2"/>
</p:tagLst>
</file>

<file path=ppt/tags/tag533.xml><?xml version="1.0" encoding="utf-8"?>
<p:tagLst xmlns:p="http://schemas.openxmlformats.org/presentationml/2006/main">
  <p:tag name="KSO_WM_FULL_TEXT_BEAUTIFY_COPY_ID" val="5"/>
</p:tagLst>
</file>

<file path=ppt/tags/tag534.xml><?xml version="1.0" encoding="utf-8"?>
<p:tagLst xmlns:p="http://schemas.openxmlformats.org/presentationml/2006/main">
  <p:tag name="KSO_WM_FULL_TEXT_BEAUTIFY_COPY_ID" val="150995395"/>
</p:tagLst>
</file>

<file path=ppt/tags/tag535.xml><?xml version="1.0" encoding="utf-8"?>
<p:tagLst xmlns:p="http://schemas.openxmlformats.org/presentationml/2006/main">
  <p:tag name="KSO_WM_FULL_TEXT_BEAUTIFY_COPY_ID" val="5"/>
</p:tagLst>
</file>

<file path=ppt/tags/tag536.xml><?xml version="1.0" encoding="utf-8"?>
<p:tagLst xmlns:p="http://schemas.openxmlformats.org/presentationml/2006/main">
  <p:tag name="KSO_WM_FULL_TEXT_BEAUTIFY_COPY_ID" val="3"/>
</p:tagLst>
</file>

<file path=ppt/tags/tag537.xml><?xml version="1.0" encoding="utf-8"?>
<p:tagLst xmlns:p="http://schemas.openxmlformats.org/presentationml/2006/main">
  <p:tag name="KSO_WM_FULL_TEXT_BEAUTIFY_COPY_ID" val="4"/>
</p:tagLst>
</file>

<file path=ppt/tags/tag538.xml><?xml version="1.0" encoding="utf-8"?>
<p:tagLst xmlns:p="http://schemas.openxmlformats.org/presentationml/2006/main">
  <p:tag name="KSO_WM_FULL_TEXT_BEAUTIFY_COPY_ID" val="6"/>
</p:tagLst>
</file>

<file path=ppt/tags/tag539.xml><?xml version="1.0" encoding="utf-8"?>
<p:tagLst xmlns:p="http://schemas.openxmlformats.org/presentationml/2006/main">
  <p:tag name="KSO_WM_FULL_TEXT_BEAUTIFY_COPY_ID" val="7"/>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40.xml><?xml version="1.0" encoding="utf-8"?>
<p:tagLst xmlns:p="http://schemas.openxmlformats.org/presentationml/2006/main">
  <p:tag name="KSO_WM_FULL_TEXT_BEAUTIFY_COPY_ID" val="8"/>
</p:tagLst>
</file>

<file path=ppt/tags/tag541.xml><?xml version="1.0" encoding="utf-8"?>
<p:tagLst xmlns:p="http://schemas.openxmlformats.org/presentationml/2006/main">
  <p:tag name="KSO_WM_FULL_TEXT_BEAUTIFY_COPY_ID" val="150995231"/>
</p:tagLst>
</file>

<file path=ppt/tags/tag542.xml><?xml version="1.0" encoding="utf-8"?>
<p:tagLst xmlns:p="http://schemas.openxmlformats.org/presentationml/2006/main">
  <p:tag name="KSO_WM_FULL_TEXT_BEAUTIFY_COPY_ID" val="2"/>
</p:tagLst>
</file>

<file path=ppt/tags/tag543.xml><?xml version="1.0" encoding="utf-8"?>
<p:tagLst xmlns:p="http://schemas.openxmlformats.org/presentationml/2006/main">
  <p:tag name="KSO_WM_FULL_TEXT_BEAUTIFY_COPY_ID" val="101"/>
</p:tagLst>
</file>

<file path=ppt/tags/tag544.xml><?xml version="1.0" encoding="utf-8"?>
<p:tagLst xmlns:p="http://schemas.openxmlformats.org/presentationml/2006/main">
  <p:tag name="KSO_WM_FULL_TEXT_BEAUTIFY_COPY_ID" val="104"/>
</p:tagLst>
</file>

<file path=ppt/tags/tag545.xml><?xml version="1.0" encoding="utf-8"?>
<p:tagLst xmlns:p="http://schemas.openxmlformats.org/presentationml/2006/main">
  <p:tag name="KSO_WM_FULL_TEXT_BEAUTIFY_COPY_ID" val="4"/>
</p:tagLst>
</file>

<file path=ppt/tags/tag546.xml><?xml version="1.0" encoding="utf-8"?>
<p:tagLst xmlns:p="http://schemas.openxmlformats.org/presentationml/2006/main">
  <p:tag name="KSO_WM_FULL_TEXT_BEAUTIFY_COPY_ID" val="6"/>
</p:tagLst>
</file>

<file path=ppt/tags/tag547.xml><?xml version="1.0" encoding="utf-8"?>
<p:tagLst xmlns:p="http://schemas.openxmlformats.org/presentationml/2006/main">
  <p:tag name="KSO_WM_FULL_TEXT_BEAUTIFY_COPY_ID" val="7"/>
</p:tagLst>
</file>

<file path=ppt/tags/tag548.xml><?xml version="1.0" encoding="utf-8"?>
<p:tagLst xmlns:p="http://schemas.openxmlformats.org/presentationml/2006/main">
  <p:tag name="KSO_WM_FULL_TEXT_BEAUTIFY_COPY_ID" val="12"/>
</p:tagLst>
</file>

<file path=ppt/tags/tag549.xml><?xml version="1.0" encoding="utf-8"?>
<p:tagLst xmlns:p="http://schemas.openxmlformats.org/presentationml/2006/main">
  <p:tag name="KSO_WM_FULL_TEXT_BEAUTIFY_COPY_ID" val="13"/>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50.xml><?xml version="1.0" encoding="utf-8"?>
<p:tagLst xmlns:p="http://schemas.openxmlformats.org/presentationml/2006/main">
  <p:tag name="KSO_WM_FULL_TEXT_BEAUTIFY_COPY_ID" val="5"/>
</p:tagLst>
</file>

<file path=ppt/tags/tag551.xml><?xml version="1.0" encoding="utf-8"?>
<p:tagLst xmlns:p="http://schemas.openxmlformats.org/presentationml/2006/main">
  <p:tag name="KSO_WM_FULL_TEXT_BEAUTIFY_COPY_ID" val="150995420"/>
</p:tagLst>
</file>

<file path=ppt/tags/tag552.xml><?xml version="1.0" encoding="utf-8"?>
<p:tagLst xmlns:p="http://schemas.openxmlformats.org/presentationml/2006/main">
  <p:tag name="KSO_WM_UNIT_PLACING_PICTURE_USER_VIEWPORT" val="{&quot;height&quot;:5786,&quot;width&quot;:2700}"/>
</p:tagLst>
</file>

<file path=ppt/tags/tag553.xml><?xml version="1.0" encoding="utf-8"?>
<p:tagLst xmlns:p="http://schemas.openxmlformats.org/presentationml/2006/main">
  <p:tag name="KSO_WM_UNIT_PLACING_PICTURE_USER_VIEWPORT" val="{&quot;height&quot;:5671,&quot;width&quot;:2657}"/>
</p:tagLst>
</file>

<file path=ppt/tags/tag554.xml><?xml version="1.0" encoding="utf-8"?>
<p:tagLst xmlns:p="http://schemas.openxmlformats.org/presentationml/2006/main">
  <p:tag name="KSO_WM_FULL_TEXT_BEAUTIFY_COPY_ID" val="5"/>
</p:tagLst>
</file>

<file path=ppt/tags/tag555.xml><?xml version="1.0" encoding="utf-8"?>
<p:tagLst xmlns:p="http://schemas.openxmlformats.org/presentationml/2006/main">
  <p:tag name="KSO_WM_FULL_TEXT_BEAUTIFY_COPY_ID" val="150995231"/>
</p:tagLst>
</file>

<file path=ppt/tags/tag556.xml><?xml version="1.0" encoding="utf-8"?>
<p:tagLst xmlns:p="http://schemas.openxmlformats.org/presentationml/2006/main">
  <p:tag name="KSO_WM_FULL_TEXT_BEAUTIFY_COPY_ID" val="5"/>
</p:tagLst>
</file>

<file path=ppt/tags/tag557.xml><?xml version="1.0" encoding="utf-8"?>
<p:tagLst xmlns:p="http://schemas.openxmlformats.org/presentationml/2006/main">
  <p:tag name="KSO_WM_FULL_TEXT_BEAUTIFY_COPY_ID" val="150995231"/>
</p:tagLst>
</file>

<file path=ppt/tags/tag558.xml><?xml version="1.0" encoding="utf-8"?>
<p:tagLst xmlns:p="http://schemas.openxmlformats.org/presentationml/2006/main">
  <p:tag name="KSO_WM_UNIT_PLACING_PICTURE_USER_VIEWPORT" val="{&quot;height&quot;:30384,&quot;width&quot;:14040}"/>
</p:tagLst>
</file>

<file path=ppt/tags/tag559.xml><?xml version="1.0" encoding="utf-8"?>
<p:tagLst xmlns:p="http://schemas.openxmlformats.org/presentationml/2006/main">
  <p:tag name="KSO_WM_FULL_TEXT_BEAUTIFY_COPY_ID" val="5"/>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60.xml><?xml version="1.0" encoding="utf-8"?>
<p:tagLst xmlns:p="http://schemas.openxmlformats.org/presentationml/2006/main">
  <p:tag name="KSO_WM_FULL_TEXT_BEAUTIFY_COPY_ID" val="150995231"/>
</p:tagLst>
</file>

<file path=ppt/tags/tag561.xml><?xml version="1.0" encoding="utf-8"?>
<p:tagLst xmlns:p="http://schemas.openxmlformats.org/presentationml/2006/main">
  <p:tag name="KSO_WM_UNIT_PLACING_PICTURE_USER_VIEWPORT" val="{&quot;height&quot;:5628,&quot;width&quot;:2420}"/>
</p:tagLst>
</file>

<file path=ppt/tags/tag562.xml><?xml version="1.0" encoding="utf-8"?>
<p:tagLst xmlns:p="http://schemas.openxmlformats.org/presentationml/2006/main">
  <p:tag name="KSO_WM_UNIT_PLACING_PICTURE_USER_VIEWPORT" val="{&quot;height&quot;:5553,&quot;width&quot;:2562}"/>
</p:tagLst>
</file>

<file path=ppt/tags/tag563.xml><?xml version="1.0" encoding="utf-8"?>
<p:tagLst xmlns:p="http://schemas.openxmlformats.org/presentationml/2006/main">
  <p:tag name="KSO_WM_UNIT_PLACING_PICTURE_USER_VIEWPORT" val="{&quot;height&quot;:5629,&quot;width&quot;:2599}"/>
</p:tagLst>
</file>

<file path=ppt/tags/tag564.xml><?xml version="1.0" encoding="utf-8"?>
<p:tagLst xmlns:p="http://schemas.openxmlformats.org/presentationml/2006/main">
  <p:tag name="KSO_WM_UNIT_PLACING_PICTURE_USER_VIEWPORT" val="{&quot;height&quot;:5676,&quot;width&quot;:2620}"/>
</p:tagLst>
</file>

<file path=ppt/tags/tag565.xml><?xml version="1.0" encoding="utf-8"?>
<p:tagLst xmlns:p="http://schemas.openxmlformats.org/presentationml/2006/main">
  <p:tag name="KSO_WM_FULL_TEXT_BEAUTIFY_COPY_ID" val="5"/>
</p:tagLst>
</file>

<file path=ppt/tags/tag566.xml><?xml version="1.0" encoding="utf-8"?>
<p:tagLst xmlns:p="http://schemas.openxmlformats.org/presentationml/2006/main">
  <p:tag name="KSO_WM_UNIT_PLACING_PICTURE_USER_VIEWPORT" val="{&quot;height&quot;:28800,&quot;width&quot;:12960}"/>
</p:tagLst>
</file>

<file path=ppt/tags/tag567.xml><?xml version="1.0" encoding="utf-8"?>
<p:tagLst xmlns:p="http://schemas.openxmlformats.org/presentationml/2006/main">
  <p:tag name="KSO_WM_FULL_TEXT_BEAUTIFY_COPY_ID" val="150995231"/>
</p:tagLst>
</file>

<file path=ppt/tags/tag568.xml><?xml version="1.0" encoding="utf-8"?>
<p:tagLst xmlns:p="http://schemas.openxmlformats.org/presentationml/2006/main">
  <p:tag name="KSO_WM_FULL_TEXT_BEAUTIFY_COPY_ID" val="15"/>
</p:tagLst>
</file>

<file path=ppt/tags/tag569.xml><?xml version="1.0" encoding="utf-8"?>
<p:tagLst xmlns:p="http://schemas.openxmlformats.org/presentationml/2006/main">
  <p:tag name="KSO_WM_FULL_TEXT_BEAUTIFY_COPY_ID" val="6"/>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0.xml><?xml version="1.0" encoding="utf-8"?>
<p:tagLst xmlns:p="http://schemas.openxmlformats.org/presentationml/2006/main">
  <p:tag name="KSO_WM_FULL_TEXT_BEAUTIFY_COPY_ID" val="7"/>
</p:tagLst>
</file>

<file path=ppt/tags/tag571.xml><?xml version="1.0" encoding="utf-8"?>
<p:tagLst xmlns:p="http://schemas.openxmlformats.org/presentationml/2006/main">
  <p:tag name="KSO_WM_FULL_TEXT_BEAUTIFY_COPY_ID" val="9"/>
</p:tagLst>
</file>

<file path=ppt/tags/tag572.xml><?xml version="1.0" encoding="utf-8"?>
<p:tagLst xmlns:p="http://schemas.openxmlformats.org/presentationml/2006/main">
  <p:tag name="KSO_WM_FULL_TEXT_BEAUTIFY_COPY_ID" val="10"/>
</p:tagLst>
</file>

<file path=ppt/tags/tag5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SCONTENTSTITLE" val="0"/>
  <p:tag name="KSO_WM_UNIT_NOCLEAR" val="1"/>
  <p:tag name="KSO_WM_UNIT_VALUE" val="10"/>
  <p:tag name="KSO_WM_UNIT_TYPE" val="a"/>
  <p:tag name="KSO_WM_UNIT_INDEX" val="1"/>
  <p:tag name="KSO_WM_UNIT_PRESET_TEXT" val="谢谢观看"/>
  <p:tag name="KSO_WM_TEMPLATE_CATEGORY" val="custom"/>
  <p:tag name="KSO_WM_TEMPLATE_INDEX" val="20204450"/>
  <p:tag name="KSO_WM_UNIT_ID" val="custom20204450_41*a*1"/>
  <p:tag name="KSO_WM_UNIT_ISNUMDGMTITLE" val="0"/>
  <p:tag name="KSO_WM_FULL_TEXT_BEAUTIFY_COPY_ID" val="11"/>
</p:tagLst>
</file>

<file path=ppt/tags/tag5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SCONTENTSTITLE" val="0"/>
  <p:tag name="KSO_WM_UNIT_NOCLEAR" val="0"/>
  <p:tag name="KSO_WM_UNIT_VALUE" val="26"/>
  <p:tag name="KSO_WM_UNIT_TYPE" val="b"/>
  <p:tag name="KSO_WM_UNIT_INDEX" val="1"/>
  <p:tag name="KSO_WM_UNIT_PRESET_TEXT" val="单击此处添加副标题内容"/>
  <p:tag name="KSO_WM_TEMPLATE_CATEGORY" val="custom"/>
  <p:tag name="KSO_WM_TEMPLATE_INDEX" val="20204450"/>
  <p:tag name="KSO_WM_UNIT_ID" val="custom20204450_41*b*1"/>
  <p:tag name="KSO_WM_UNIT_ISNUMDGMTITLE" val="0"/>
  <p:tag name="KSO_WM_FULL_TEXT_BEAUTIFY_COPY_ID" val="12"/>
</p:tagLst>
</file>

<file path=ppt/tags/tag575.xml><?xml version="1.0" encoding="utf-8"?>
<p:tagLst xmlns:p="http://schemas.openxmlformats.org/presentationml/2006/main">
  <p:tag name="KSO_WM_FULL_TEXT_BEAUTIFY_COPY_ID" val="13"/>
</p:tagLst>
</file>

<file path=ppt/tags/tag576.xml><?xml version="1.0" encoding="utf-8"?>
<p:tagLst xmlns:p="http://schemas.openxmlformats.org/presentationml/2006/main">
  <p:tag name="KSO_WM_FULL_TEXT_BEAUTIFY_COPY_ID" val="14"/>
</p:tagLst>
</file>

<file path=ppt/tags/tag577.xml><?xml version="1.0" encoding="utf-8"?>
<p:tagLst xmlns:p="http://schemas.openxmlformats.org/presentationml/2006/main">
  <p:tag name="KSO_WM_BEAUTIFY_FLAG" val="#wm#"/>
  <p:tag name="KSO_WM_TEMPLATE_CATEGORY" val="custom"/>
  <p:tag name="KSO_WM_TEMPLATE_INDEX" val="20204450"/>
  <p:tag name="KSO_WM_FULL_TEXT_BEAUTIFY_COPY_ID" val="150995419"/>
</p:tagLst>
</file>

<file path=ppt/tags/tag578.xml><?xml version="1.0" encoding="utf-8"?>
<p:tagLst xmlns:p="http://schemas.openxmlformats.org/presentationml/2006/main">
  <p:tag name="COMMONDATA" val="eyJoZGlkIjoiN2FlNTZmN2Y1ZjU5NDdkZTM0MGE4MDM3MWY0MmViZWMifQ=="/>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波形">
  <a:themeElements>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WPS主题色">
      <a:dk1>
        <a:srgbClr val="000000"/>
      </a:dk1>
      <a:lt1>
        <a:srgbClr val="FFFFFF"/>
      </a:lt1>
      <a:dk2>
        <a:srgbClr val="EFEBEA"/>
      </a:dk2>
      <a:lt2>
        <a:srgbClr val="FCFBFB"/>
      </a:lt2>
      <a:accent1>
        <a:srgbClr val="D2512C"/>
      </a:accent1>
      <a:accent2>
        <a:srgbClr val="B96926"/>
      </a:accent2>
      <a:accent3>
        <a:srgbClr val="94852B"/>
      </a:accent3>
      <a:accent4>
        <a:srgbClr val="6CA13E"/>
      </a:accent4>
      <a:accent5>
        <a:srgbClr val="48BB65"/>
      </a:accent5>
      <a:accent6>
        <a:srgbClr val="2DD2A2"/>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4450">
      <a:dk1>
        <a:srgbClr val="000000"/>
      </a:dk1>
      <a:lt1>
        <a:srgbClr val="FFFFFF"/>
      </a:lt1>
      <a:dk2>
        <a:srgbClr val="ECEEEF"/>
      </a:dk2>
      <a:lt2>
        <a:srgbClr val="FCFDFD"/>
      </a:lt2>
      <a:accent1>
        <a:srgbClr val="639CBF"/>
      </a:accent1>
      <a:accent2>
        <a:srgbClr val="6EA3AD"/>
      </a:accent2>
      <a:accent3>
        <a:srgbClr val="79AA9A"/>
      </a:accent3>
      <a:accent4>
        <a:srgbClr val="639B64"/>
      </a:accent4>
      <a:accent5>
        <a:srgbClr val="B5CFA1"/>
      </a:accent5>
      <a:accent6>
        <a:srgbClr val="92BA52"/>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4450">
      <a:dk1>
        <a:srgbClr val="000000"/>
      </a:dk1>
      <a:lt1>
        <a:srgbClr val="FFFFFF"/>
      </a:lt1>
      <a:dk2>
        <a:srgbClr val="ECEEEF"/>
      </a:dk2>
      <a:lt2>
        <a:srgbClr val="FCFDFD"/>
      </a:lt2>
      <a:accent1>
        <a:srgbClr val="639CBF"/>
      </a:accent1>
      <a:accent2>
        <a:srgbClr val="6EA3AD"/>
      </a:accent2>
      <a:accent3>
        <a:srgbClr val="79AA9A"/>
      </a:accent3>
      <a:accent4>
        <a:srgbClr val="639B64"/>
      </a:accent4>
      <a:accent5>
        <a:srgbClr val="B5CFA1"/>
      </a:accent5>
      <a:accent6>
        <a:srgbClr val="92BA52"/>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Waveform</Template>
  <TotalTime>0</TotalTime>
  <Words>4110</Words>
  <Application>WPS 演示</Application>
  <PresentationFormat>全屏显示(4:3)</PresentationFormat>
  <Paragraphs>240</Paragraphs>
  <Slides>29</Slides>
  <Notes>0</Notes>
  <HiddenSlides>0</HiddenSlides>
  <MMClips>0</MMClips>
  <ScaleCrop>false</ScaleCrop>
  <HeadingPairs>
    <vt:vector size="6" baseType="variant">
      <vt:variant>
        <vt:lpstr>已用的字体</vt:lpstr>
      </vt:variant>
      <vt:variant>
        <vt:i4>14</vt:i4>
      </vt:variant>
      <vt:variant>
        <vt:lpstr>主题</vt:lpstr>
      </vt:variant>
      <vt:variant>
        <vt:i4>4</vt:i4>
      </vt:variant>
      <vt:variant>
        <vt:lpstr>幻灯片标题</vt:lpstr>
      </vt:variant>
      <vt:variant>
        <vt:i4>29</vt:i4>
      </vt:variant>
    </vt:vector>
  </HeadingPairs>
  <TitlesOfParts>
    <vt:vector size="47" baseType="lpstr">
      <vt:lpstr>Arial</vt:lpstr>
      <vt:lpstr>宋体</vt:lpstr>
      <vt:lpstr>Wingdings</vt:lpstr>
      <vt:lpstr>Symbol</vt:lpstr>
      <vt:lpstr>微软雅黑</vt:lpstr>
      <vt:lpstr>汉仪旗黑-85S</vt:lpstr>
      <vt:lpstr>黑体</vt:lpstr>
      <vt:lpstr>Candara</vt:lpstr>
      <vt:lpstr>华文新魏</vt:lpstr>
      <vt:lpstr>Arial Unicode MS</vt:lpstr>
      <vt:lpstr>华文楷体</vt:lpstr>
      <vt:lpstr>Calibri</vt:lpstr>
      <vt:lpstr>Times New Roman</vt:lpstr>
      <vt:lpstr>Times New Roman</vt:lpstr>
      <vt:lpstr>波形</vt:lpstr>
      <vt:lpstr>1_Office 主题​​</vt:lpstr>
      <vt:lpstr>2_Office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智孕帮项目白皮书</dc:title>
  <dc:creator>win</dc:creator>
  <cp:lastModifiedBy>璐</cp:lastModifiedBy>
  <cp:revision>97</cp:revision>
  <dcterms:created xsi:type="dcterms:W3CDTF">2021-01-16T00:03:00Z</dcterms:created>
  <dcterms:modified xsi:type="dcterms:W3CDTF">2022-07-08T05:27:12Z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2052-11.1.0.11753</vt:lpwstr>
  </property>
  <property fmtid="{D5CDD505-2E9C-101B-9397-08002B2CF9AE}" pid="3" name="ICV">
    <vt:lpwstr>498E39BE88F0421A8BEBB4098323F3B1</vt:lpwstr>
  </property>
</Properties>
</file>